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6858000" cy="12192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52" d="100"/>
          <a:sy n="52" d="100"/>
        </p:scale>
        <p:origin x="291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995312"/>
            <a:ext cx="5829300" cy="4244622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6403623"/>
            <a:ext cx="5143500" cy="29435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21275-2EC7-4AB4-9885-7698F7C5E569}" type="datetimeFigureOut">
              <a:rPr lang="es-MX" smtClean="0"/>
              <a:t>10/07/2020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38EF3-29D8-44CE-9421-66FFA7D6B29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467330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21275-2EC7-4AB4-9885-7698F7C5E569}" type="datetimeFigureOut">
              <a:rPr lang="es-MX" smtClean="0"/>
              <a:t>10/07/2020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38EF3-29D8-44CE-9421-66FFA7D6B29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727017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3039537"/>
            <a:ext cx="5915025" cy="507153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8159048"/>
            <a:ext cx="5915025" cy="266699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21275-2EC7-4AB4-9885-7698F7C5E569}" type="datetimeFigureOut">
              <a:rPr lang="es-MX" smtClean="0"/>
              <a:t>10/07/2020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38EF3-29D8-44CE-9421-66FFA7D6B29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899366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3245556"/>
            <a:ext cx="2914650" cy="7735712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3245556"/>
            <a:ext cx="2914650" cy="7735712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21275-2EC7-4AB4-9885-7698F7C5E569}" type="datetimeFigureOut">
              <a:rPr lang="es-MX" smtClean="0"/>
              <a:t>10/07/2020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38EF3-29D8-44CE-9421-66FFA7D6B29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726036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49114"/>
            <a:ext cx="5915025" cy="2356556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988734"/>
            <a:ext cx="2901255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4453467"/>
            <a:ext cx="2901255" cy="6550379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988734"/>
            <a:ext cx="2915543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4453467"/>
            <a:ext cx="2915543" cy="6550379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21275-2EC7-4AB4-9885-7698F7C5E569}" type="datetimeFigureOut">
              <a:rPr lang="es-MX" smtClean="0"/>
              <a:t>10/07/2020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38EF3-29D8-44CE-9421-66FFA7D6B29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023533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21275-2EC7-4AB4-9885-7698F7C5E569}" type="datetimeFigureOut">
              <a:rPr lang="es-MX" smtClean="0"/>
              <a:t>10/07/2020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38EF3-29D8-44CE-9421-66FFA7D6B29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614849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21275-2EC7-4AB4-9885-7698F7C5E569}" type="datetimeFigureOut">
              <a:rPr lang="es-MX" smtClean="0"/>
              <a:t>10/07/2020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38EF3-29D8-44CE-9421-66FFA7D6B29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590232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755425"/>
            <a:ext cx="3471863" cy="866422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21275-2EC7-4AB4-9885-7698F7C5E569}" type="datetimeFigureOut">
              <a:rPr lang="es-MX" smtClean="0"/>
              <a:t>10/07/2020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38EF3-29D8-44CE-9421-66FFA7D6B29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635479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755425"/>
            <a:ext cx="3471863" cy="866422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21275-2EC7-4AB4-9885-7698F7C5E569}" type="datetimeFigureOut">
              <a:rPr lang="es-MX" smtClean="0"/>
              <a:t>10/07/2020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38EF3-29D8-44CE-9421-66FFA7D6B29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024431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21275-2EC7-4AB4-9885-7698F7C5E569}" type="datetimeFigureOut">
              <a:rPr lang="es-MX" smtClean="0"/>
              <a:t>10/07/2020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38EF3-29D8-44CE-9421-66FFA7D6B29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612249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649111"/>
            <a:ext cx="1478756" cy="10332156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649111"/>
            <a:ext cx="4350544" cy="10332156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21275-2EC7-4AB4-9885-7698F7C5E569}" type="datetimeFigureOut">
              <a:rPr lang="es-MX" smtClean="0"/>
              <a:t>10/07/2020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38EF3-29D8-44CE-9421-66FFA7D6B29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576043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649114"/>
            <a:ext cx="591502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3245556"/>
            <a:ext cx="591502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E21275-2EC7-4AB4-9885-7698F7C5E569}" type="datetimeFigureOut">
              <a:rPr lang="es-MX" smtClean="0"/>
              <a:t>10/07/2020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038EF3-29D8-44CE-9421-66FFA7D6B29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14999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116424" y="0"/>
            <a:ext cx="11383345" cy="11980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0101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095500" y="-1062038"/>
            <a:ext cx="11049000" cy="14316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445730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</TotalTime>
  <Words>0</Words>
  <Application>Microsoft Office PowerPoint</Application>
  <PresentationFormat>Panorámica</PresentationFormat>
  <Paragraphs>0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RECURSOS-HUMANOS</dc:creator>
  <cp:lastModifiedBy>RECURSOS-HUMANOS</cp:lastModifiedBy>
  <cp:revision>1</cp:revision>
  <dcterms:created xsi:type="dcterms:W3CDTF">2020-07-10T18:58:44Z</dcterms:created>
  <dcterms:modified xsi:type="dcterms:W3CDTF">2020-07-10T19:01:50Z</dcterms:modified>
</cp:coreProperties>
</file>