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937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85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135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09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40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055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237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71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882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40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532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20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370" t="10502" r="25737" b="47012"/>
          <a:stretch/>
        </p:blipFill>
        <p:spPr>
          <a:xfrm>
            <a:off x="3435341" y="529840"/>
            <a:ext cx="5093363" cy="2391851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595" t="16608" r="46450" b="58164"/>
          <a:stretch/>
        </p:blipFill>
        <p:spPr>
          <a:xfrm>
            <a:off x="3606325" y="2845750"/>
            <a:ext cx="5091173" cy="2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28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SAPSAM INVITA¡</dc:title>
  <dc:creator>RECURSOS-HUMANOS</dc:creator>
  <cp:lastModifiedBy>ADMINISTRACION</cp:lastModifiedBy>
  <cp:revision>37</cp:revision>
  <cp:lastPrinted>2020-10-08T21:33:29Z</cp:lastPrinted>
  <dcterms:created xsi:type="dcterms:W3CDTF">2019-01-02T20:52:29Z</dcterms:created>
  <dcterms:modified xsi:type="dcterms:W3CDTF">2020-11-10T19:39:23Z</dcterms:modified>
</cp:coreProperties>
</file>