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</p:sldIdLst>
  <p:sldSz cx="6858000" cy="12192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52" d="100"/>
          <a:sy n="52" d="100"/>
        </p:scale>
        <p:origin x="2910" y="2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39815-EF04-47F5-9BF6-9FAE33CD31EB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9F29C-03E9-497C-9C68-113185E5B34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46685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39815-EF04-47F5-9BF6-9FAE33CD31EB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9F29C-03E9-497C-9C68-113185E5B34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1250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39815-EF04-47F5-9BF6-9FAE33CD31EB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9F29C-03E9-497C-9C68-113185E5B34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22724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39815-EF04-47F5-9BF6-9FAE33CD31EB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9F29C-03E9-497C-9C68-113185E5B34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98068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39815-EF04-47F5-9BF6-9FAE33CD31EB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9F29C-03E9-497C-9C68-113185E5B34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82849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39815-EF04-47F5-9BF6-9FAE33CD31EB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9F29C-03E9-497C-9C68-113185E5B34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7865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39815-EF04-47F5-9BF6-9FAE33CD31EB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9F29C-03E9-497C-9C68-113185E5B34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382989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39815-EF04-47F5-9BF6-9FAE33CD31EB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9F29C-03E9-497C-9C68-113185E5B34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304774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39815-EF04-47F5-9BF6-9FAE33CD31EB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9F29C-03E9-497C-9C68-113185E5B34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250405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39815-EF04-47F5-9BF6-9FAE33CD31EB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9F29C-03E9-497C-9C68-113185E5B34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89949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39815-EF04-47F5-9BF6-9FAE33CD31EB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9F29C-03E9-497C-9C68-113185E5B34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583373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939815-EF04-47F5-9BF6-9FAE33CD31EB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99F29C-03E9-497C-9C68-113185E5B34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4006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95500" y="-1066800"/>
            <a:ext cx="11049000" cy="1432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525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00263" y="-1066800"/>
            <a:ext cx="11058525" cy="1432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7377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00263" y="-1066800"/>
            <a:ext cx="11058525" cy="1432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94998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</TotalTime>
  <Words>0</Words>
  <Application>Microsoft Office PowerPoint</Application>
  <PresentationFormat>Panorámica</PresentationFormat>
  <Paragraphs>0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RECURSOS-HUMANOS</dc:creator>
  <cp:lastModifiedBy>RECURSOS-HUMANOS</cp:lastModifiedBy>
  <cp:revision>3</cp:revision>
  <dcterms:created xsi:type="dcterms:W3CDTF">2020-07-10T18:31:32Z</dcterms:created>
  <dcterms:modified xsi:type="dcterms:W3CDTF">2020-07-10T18:51:51Z</dcterms:modified>
</cp:coreProperties>
</file>