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116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09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452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272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221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12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765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116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75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72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3611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00DDD-4338-463D-A8F0-0F223CFF9B5E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FBC6-8EC1-42F6-8622-4DEE38077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369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3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356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3</cp:revision>
  <dcterms:created xsi:type="dcterms:W3CDTF">2020-06-15T19:02:00Z</dcterms:created>
  <dcterms:modified xsi:type="dcterms:W3CDTF">2020-06-15T19:54:43Z</dcterms:modified>
</cp:coreProperties>
</file>