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698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856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18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321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1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415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133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64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82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420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744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95842-36E9-42CA-8073-112687167BD7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128EF-C96C-4426-A3C7-3BF579832E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225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5500" y="-1071563"/>
            <a:ext cx="11049000" cy="1433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4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6" y="0"/>
            <a:ext cx="656875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66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1</cp:revision>
  <dcterms:created xsi:type="dcterms:W3CDTF">2020-06-15T18:04:13Z</dcterms:created>
  <dcterms:modified xsi:type="dcterms:W3CDTF">2020-07-10T19:15:42Z</dcterms:modified>
</cp:coreProperties>
</file>