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6733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270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993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260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353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48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90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354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244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122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7604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499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16424" y="0"/>
            <a:ext cx="11383345" cy="1198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1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81213" y="-1057275"/>
            <a:ext cx="11020425" cy="1430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573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3</cp:revision>
  <dcterms:created xsi:type="dcterms:W3CDTF">2020-07-10T18:58:44Z</dcterms:created>
  <dcterms:modified xsi:type="dcterms:W3CDTF">2020-07-10T19:09:08Z</dcterms:modified>
</cp:coreProperties>
</file>