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3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DCA46-C98D-4155-82D8-88DAD57DB216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7E8BD-C057-4F8B-A01F-1CA6B7890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1143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E8BD-C057-4F8B-A01F-1CA6B78904F7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7480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466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037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292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418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964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0220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946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1792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060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406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13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9A6A-DE03-43B4-B482-6BFE9E839E18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FA587-DA95-4AEC-A0B8-73BDAF3979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255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24" y="219463"/>
            <a:ext cx="5893594" cy="1164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0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31202" y="-3450362"/>
            <a:ext cx="14720403" cy="1909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2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5500" y="-1076325"/>
            <a:ext cx="11049000" cy="1434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</Words>
  <Application>Microsoft Office PowerPoint</Application>
  <PresentationFormat>Panorámica</PresentationFormat>
  <Paragraphs>1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2</cp:revision>
  <dcterms:created xsi:type="dcterms:W3CDTF">2020-06-15T17:46:02Z</dcterms:created>
  <dcterms:modified xsi:type="dcterms:W3CDTF">2020-06-15T17:57:33Z</dcterms:modified>
</cp:coreProperties>
</file>