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002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3498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2734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54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020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378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357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4442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7297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1727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819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B1044-25B6-4810-9ABE-D0E347A601F7}" type="datetimeFigureOut">
              <a:rPr lang="es-MX" smtClean="0"/>
              <a:t>15/06/2020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3F08B-C50D-4C46-AAEF-E927999C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217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0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3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1</cp:revision>
  <dcterms:created xsi:type="dcterms:W3CDTF">2020-06-15T18:31:38Z</dcterms:created>
  <dcterms:modified xsi:type="dcterms:W3CDTF">2020-06-15T18:35:13Z</dcterms:modified>
</cp:coreProperties>
</file>