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34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736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74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653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86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0493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07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59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914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804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2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127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0738" y="-1038225"/>
            <a:ext cx="11039475" cy="142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5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263" y="-1066800"/>
            <a:ext cx="11058525" cy="143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58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6</cp:revision>
  <dcterms:created xsi:type="dcterms:W3CDTF">2020-07-10T19:16:14Z</dcterms:created>
  <dcterms:modified xsi:type="dcterms:W3CDTF">2020-07-10T19:47:46Z</dcterms:modified>
</cp:coreProperties>
</file>