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228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4791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425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80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51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925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691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63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334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2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715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26ACA-B6A5-4759-B359-5D23B86B2E23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76B0A-C45A-435D-95F4-B6BADD6E3A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132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-3738563"/>
            <a:ext cx="11763374" cy="1433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24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2020-07-20T14:33:09Z</dcterms:created>
  <dcterms:modified xsi:type="dcterms:W3CDTF">2020-07-20T14:35:50Z</dcterms:modified>
</cp:coreProperties>
</file>