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56" r:id="rId4"/>
    <p:sldId id="257" r:id="rId5"/>
  </p:sldIdLst>
  <p:sldSz cx="6858000" cy="12192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2" d="100"/>
          <a:sy n="52" d="100"/>
        </p:scale>
        <p:origin x="29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000-2FC7-4533-8B87-A3F6FC68C6B0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C171-15CF-4998-89A5-15FC2497EC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4855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000-2FC7-4533-8B87-A3F6FC68C6B0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C171-15CF-4998-89A5-15FC2497EC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6234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000-2FC7-4533-8B87-A3F6FC68C6B0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C171-15CF-4998-89A5-15FC2497EC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7446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000-2FC7-4533-8B87-A3F6FC68C6B0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C171-15CF-4998-89A5-15FC2497EC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7948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000-2FC7-4533-8B87-A3F6FC68C6B0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C171-15CF-4998-89A5-15FC2497EC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3711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000-2FC7-4533-8B87-A3F6FC68C6B0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C171-15CF-4998-89A5-15FC2497EC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6027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000-2FC7-4533-8B87-A3F6FC68C6B0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C171-15CF-4998-89A5-15FC2497EC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0081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000-2FC7-4533-8B87-A3F6FC68C6B0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C171-15CF-4998-89A5-15FC2497EC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4806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000-2FC7-4533-8B87-A3F6FC68C6B0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C171-15CF-4998-89A5-15FC2497EC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9006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000-2FC7-4533-8B87-A3F6FC68C6B0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C171-15CF-4998-89A5-15FC2497EC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8470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6000-2FC7-4533-8B87-A3F6FC68C6B0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5C171-15CF-4998-89A5-15FC2497EC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1694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C6000-2FC7-4533-8B87-A3F6FC68C6B0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5C171-15CF-4998-89A5-15FC2497EC2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9201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421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149290"/>
            <a:ext cx="6550090" cy="1184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752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35" y="186612"/>
            <a:ext cx="6494106" cy="1177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327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6" y="155512"/>
            <a:ext cx="6718041" cy="1188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4200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Office PowerPoint</Application>
  <PresentationFormat>Panorámica</PresentationFormat>
  <Paragraphs>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RECURSOS-HUMANOS</dc:creator>
  <cp:lastModifiedBy>RECURSOS-HUMANOS</cp:lastModifiedBy>
  <cp:revision>2</cp:revision>
  <dcterms:created xsi:type="dcterms:W3CDTF">2020-06-15T19:55:13Z</dcterms:created>
  <dcterms:modified xsi:type="dcterms:W3CDTF">2020-06-15T20:01:07Z</dcterms:modified>
</cp:coreProperties>
</file>