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6" r:id="rId4"/>
    <p:sldId id="257" r:id="rId5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7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905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753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0889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961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283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903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202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514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633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929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C8F09-E4EB-4A95-AA59-224153E259C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761F7-BCC2-4EBA-B75F-59053CBF6D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074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4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49290"/>
            <a:ext cx="6550090" cy="1184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3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1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86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3</cp:revision>
  <dcterms:created xsi:type="dcterms:W3CDTF">2020-06-15T20:49:22Z</dcterms:created>
  <dcterms:modified xsi:type="dcterms:W3CDTF">2020-06-15T20:56:12Z</dcterms:modified>
</cp:coreProperties>
</file>