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7315200" cy="96012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21" autoAdjust="0"/>
    <p:restoredTop sz="94660"/>
  </p:normalViewPr>
  <p:slideViewPr>
    <p:cSldViewPr>
      <p:cViewPr varScale="1">
        <p:scale>
          <a:sx n="53" d="100"/>
          <a:sy n="53" d="100"/>
        </p:scale>
        <p:origin x="269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580" y="-108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87883F5-3EAE-4DA2-A600-D3FE75530FF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720725"/>
            <a:ext cx="27019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F70D900-5AE8-4DF8-9F86-D432A2995761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01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0D900-5AE8-4DF8-9F86-D432A2995761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0632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0D900-5AE8-4DF8-9F86-D432A2995761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9225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03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B107C-0856-4C71-93CD-F714C1495B74}" type="datetimeFigureOut">
              <a:rPr lang="es-MX" smtClean="0"/>
              <a:pPr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23A10-7A2B-4800-BA59-06466BC5DBD3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6 Rectángulo"/>
          <p:cNvSpPr/>
          <p:nvPr userDrawn="1"/>
        </p:nvSpPr>
        <p:spPr>
          <a:xfrm>
            <a:off x="0" y="0"/>
            <a:ext cx="6858000" cy="214282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"/>
          <p:cNvSpPr/>
          <p:nvPr userDrawn="1"/>
        </p:nvSpPr>
        <p:spPr>
          <a:xfrm>
            <a:off x="0" y="8929718"/>
            <a:ext cx="6858000" cy="214282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 redondeado"/>
          <p:cNvSpPr/>
          <p:nvPr userDrawn="1"/>
        </p:nvSpPr>
        <p:spPr>
          <a:xfrm rot="10800000">
            <a:off x="357166" y="652465"/>
            <a:ext cx="6500834" cy="419072"/>
          </a:xfrm>
          <a:prstGeom prst="roundRect">
            <a:avLst/>
          </a:prstGeom>
          <a:solidFill>
            <a:schemeClr val="bg1">
              <a:lumMod val="7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dio marco"/>
          <p:cNvSpPr/>
          <p:nvPr/>
        </p:nvSpPr>
        <p:spPr>
          <a:xfrm rot="10800000" flipH="1">
            <a:off x="260648" y="1835696"/>
            <a:ext cx="6429396" cy="285750"/>
          </a:xfrm>
          <a:prstGeom prst="halfFram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32656" y="323528"/>
            <a:ext cx="4798888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s-MX" sz="1200" b="1" dirty="0" smtClean="0"/>
          </a:p>
        </p:txBody>
      </p:sp>
      <p:sp>
        <p:nvSpPr>
          <p:cNvPr id="11" name="10 CuadroTexto"/>
          <p:cNvSpPr txBox="1"/>
          <p:nvPr/>
        </p:nvSpPr>
        <p:spPr>
          <a:xfrm>
            <a:off x="428604" y="1763688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FORMACIÓN ACADÉMICA</a:t>
            </a:r>
            <a:endParaRPr lang="es-MX" sz="1600" dirty="0"/>
          </a:p>
          <a:p>
            <a:endParaRPr lang="es-MX" sz="16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02368" y="2122769"/>
            <a:ext cx="6215106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100" dirty="0" smtClean="0">
              <a:latin typeface="Arial" panose="020B0604020202020204" pitchFamily="34" charset="0"/>
              <a:cs typeface="Arial" pitchFamily="34" charset="0"/>
            </a:endParaRPr>
          </a:p>
          <a:p>
            <a:endParaRPr lang="es-MX" sz="1100" dirty="0" smtClean="0">
              <a:latin typeface="Arial" panose="020B0604020202020204" pitchFamily="34" charset="0"/>
              <a:cs typeface="Arial" pitchFamily="34" charset="0"/>
            </a:endParaRPr>
          </a:p>
          <a:p>
            <a:endParaRPr lang="es-MX" sz="1100" dirty="0" smtClean="0">
              <a:latin typeface="Arial" panose="020B0604020202020204" pitchFamily="34" charset="0"/>
              <a:cs typeface="Arial" pitchFamily="34" charset="0"/>
            </a:endParaRPr>
          </a:p>
          <a:p>
            <a:pPr lvl="1"/>
            <a:endParaRPr lang="es-MX" sz="1400" dirty="0" smtClean="0"/>
          </a:p>
          <a:p>
            <a:r>
              <a:rPr lang="es-ES" dirty="0"/>
              <a:t> </a:t>
            </a:r>
            <a:endParaRPr lang="es-MX" dirty="0"/>
          </a:p>
          <a:p>
            <a:r>
              <a:rPr lang="es-MX" dirty="0" err="1" smtClean="0"/>
              <a:t>Fac</a:t>
            </a:r>
            <a:r>
              <a:rPr lang="es-MX" dirty="0" smtClean="0"/>
              <a:t>. de Contaduría y administración de San Luis Potosí </a:t>
            </a:r>
            <a:endParaRPr lang="es-MX" dirty="0"/>
          </a:p>
        </p:txBody>
      </p:sp>
      <p:sp>
        <p:nvSpPr>
          <p:cNvPr id="15" name="14 CuadroTexto"/>
          <p:cNvSpPr txBox="1"/>
          <p:nvPr/>
        </p:nvSpPr>
        <p:spPr>
          <a:xfrm>
            <a:off x="455872" y="3509447"/>
            <a:ext cx="54292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600" b="1" dirty="0" smtClean="0"/>
          </a:p>
          <a:p>
            <a:r>
              <a:rPr lang="es-ES" sz="1600" b="1" dirty="0" smtClean="0"/>
              <a:t>EXPERIENCIA PROFESIONAL EN EL SECTOR PÚBLICO </a:t>
            </a:r>
            <a:endParaRPr lang="es-MX" sz="1600" dirty="0"/>
          </a:p>
          <a:p>
            <a:endParaRPr lang="es-MX" dirty="0"/>
          </a:p>
        </p:txBody>
      </p:sp>
      <p:sp>
        <p:nvSpPr>
          <p:cNvPr id="25" name="24 Rectángulo redondeado"/>
          <p:cNvSpPr/>
          <p:nvPr/>
        </p:nvSpPr>
        <p:spPr>
          <a:xfrm rot="10800000">
            <a:off x="375501" y="1763688"/>
            <a:ext cx="6500834" cy="36004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27 Medio marco"/>
          <p:cNvSpPr/>
          <p:nvPr/>
        </p:nvSpPr>
        <p:spPr>
          <a:xfrm rot="10800000" flipH="1">
            <a:off x="294365" y="3796073"/>
            <a:ext cx="6429396" cy="360040"/>
          </a:xfrm>
          <a:prstGeom prst="halfFram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224929" y="3798354"/>
            <a:ext cx="6500834" cy="288031"/>
          </a:xfrm>
          <a:prstGeom prst="rect">
            <a:avLst/>
          </a:prstGeom>
          <a:solidFill>
            <a:schemeClr val="bg1">
              <a:lumMod val="7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graphicFrame>
        <p:nvGraphicFramePr>
          <p:cNvPr id="30" name="2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253479"/>
              </p:ext>
            </p:extLst>
          </p:nvPr>
        </p:nvGraphicFramePr>
        <p:xfrm>
          <a:off x="411146" y="4263272"/>
          <a:ext cx="6240965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/>
                <a:gridCol w="3740635"/>
              </a:tblGrid>
              <a:tr h="272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r>
                        <a:rPr lang="es-MX" sz="11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Institución</a:t>
                      </a:r>
                      <a:r>
                        <a:rPr lang="es-MX" sz="11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s-MX" sz="110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r>
                        <a:rPr lang="es-MX" sz="11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Puesto desempeñado</a:t>
                      </a:r>
                      <a:endParaRPr lang="es-MX" sz="110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04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r>
                        <a:rPr lang="es-MX" sz="1100" b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Mi</a:t>
                      </a:r>
                      <a:r>
                        <a:rPr lang="es-MX" sz="1100" b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experiencia es solo en el sector  Privado</a:t>
                      </a:r>
                      <a:endParaRPr lang="es-MX" sz="1100" b="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9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="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aseline="0" dirty="0" smtClean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18 CuadroTexto"/>
          <p:cNvSpPr txBox="1"/>
          <p:nvPr/>
        </p:nvSpPr>
        <p:spPr>
          <a:xfrm>
            <a:off x="224929" y="6804248"/>
            <a:ext cx="5429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PRINCIPALES FUNCIONES Y HABILIDADES</a:t>
            </a:r>
            <a:endParaRPr lang="es-MX" sz="1600" dirty="0"/>
          </a:p>
        </p:txBody>
      </p:sp>
      <p:sp>
        <p:nvSpPr>
          <p:cNvPr id="24" name="23 Medio marco"/>
          <p:cNvSpPr/>
          <p:nvPr/>
        </p:nvSpPr>
        <p:spPr>
          <a:xfrm rot="10800000" flipH="1">
            <a:off x="98475" y="6897376"/>
            <a:ext cx="6429396" cy="285750"/>
          </a:xfrm>
          <a:prstGeom prst="halfFram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240534" y="6804248"/>
            <a:ext cx="6500834" cy="272993"/>
          </a:xfrm>
          <a:prstGeom prst="rect">
            <a:avLst/>
          </a:prstGeom>
          <a:solidFill>
            <a:schemeClr val="bg1">
              <a:lumMod val="7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Rectángulo"/>
          <p:cNvSpPr/>
          <p:nvPr/>
        </p:nvSpPr>
        <p:spPr>
          <a:xfrm>
            <a:off x="332656" y="226403"/>
            <a:ext cx="4752528" cy="1254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sz="25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Elizabeth Ramirez Hernandez</a:t>
            </a:r>
          </a:p>
          <a:p>
            <a:pPr lvl="0" algn="ctr"/>
            <a:r>
              <a:rPr lang="es-MX" sz="1150" b="1" dirty="0" smtClean="0"/>
              <a:t>Encargada del Dpto.  de </a:t>
            </a:r>
            <a:r>
              <a:rPr lang="es-MX" sz="1150" b="1" dirty="0" err="1" smtClean="0"/>
              <a:t>Rec</a:t>
            </a:r>
            <a:r>
              <a:rPr lang="es-MX" sz="1150" b="1" dirty="0" smtClean="0"/>
              <a:t> Humanos </a:t>
            </a:r>
            <a:endParaRPr lang="es-MX" sz="1150" b="1" dirty="0"/>
          </a:p>
          <a:p>
            <a:pPr lvl="0" algn="ctr"/>
            <a:r>
              <a:rPr lang="es-MX" sz="1400" b="1" dirty="0" smtClean="0">
                <a:solidFill>
                  <a:prstClr val="black"/>
                </a:solidFill>
              </a:rPr>
              <a:t>Patronato para la Organización, Difusión y Administración de la Feria Nacional Potosina </a:t>
            </a:r>
          </a:p>
          <a:p>
            <a:pPr lvl="0" algn="ctr"/>
            <a:r>
              <a:rPr lang="es-MX" sz="1100" dirty="0" smtClean="0">
                <a:solidFill>
                  <a:prstClr val="black"/>
                </a:solidFill>
              </a:rPr>
              <a:t>Tel.  1-29-09-99         e-mail: </a:t>
            </a:r>
            <a:endParaRPr lang="es-MX" sz="1100" dirty="0">
              <a:solidFill>
                <a:prstClr val="black"/>
              </a:solidFill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249997"/>
              </p:ext>
            </p:extLst>
          </p:nvPr>
        </p:nvGraphicFramePr>
        <p:xfrm>
          <a:off x="400089" y="5233605"/>
          <a:ext cx="6215106" cy="321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/>
                <a:gridCol w="3714776"/>
              </a:tblGrid>
              <a:tr h="321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="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="0" baseline="0" dirty="0" smtClean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11663"/>
              </p:ext>
            </p:extLst>
          </p:nvPr>
        </p:nvGraphicFramePr>
        <p:xfrm>
          <a:off x="467197" y="5842787"/>
          <a:ext cx="6215106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/>
                <a:gridCol w="3714776"/>
              </a:tblGrid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="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="0" baseline="0" dirty="0" smtClean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00052"/>
              </p:ext>
            </p:extLst>
          </p:nvPr>
        </p:nvGraphicFramePr>
        <p:xfrm>
          <a:off x="474963" y="5603724"/>
          <a:ext cx="6215081" cy="36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354"/>
                <a:gridCol w="3718727"/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="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="0" baseline="0" dirty="0" smtClean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482" y="233325"/>
            <a:ext cx="1779642" cy="372213"/>
          </a:xfrm>
          <a:prstGeom prst="rect">
            <a:avLst/>
          </a:prstGeom>
        </p:spPr>
      </p:pic>
      <p:graphicFrame>
        <p:nvGraphicFramePr>
          <p:cNvPr id="21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489010"/>
              </p:ext>
            </p:extLst>
          </p:nvPr>
        </p:nvGraphicFramePr>
        <p:xfrm>
          <a:off x="477724" y="6516216"/>
          <a:ext cx="6215081" cy="300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354"/>
                <a:gridCol w="3718727"/>
              </a:tblGrid>
              <a:tr h="300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="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0030" algn="l"/>
                        </a:tabLst>
                      </a:pPr>
                      <a:endParaRPr lang="es-MX" sz="1100" b="0" baseline="0" dirty="0" smtClean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50981" y="7775501"/>
            <a:ext cx="6366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Elaborar Contratos de trabajo a  la legislación laboral vigente 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692696" y="1331640"/>
            <a:ext cx="6048672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Integrar revisar  mantener Constantemente actualizados los expedientes del personal que labora en el Patronato.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Recabar solicitudes y currículo vitae de personas que solicita.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Elaborar Contratos de trabajo.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 Enrolar al personal  Administrativo , operativo y eventual en la terminal electrónica de huella digita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Registrar y verificar  en terminal electrónica de huella digital los registros de asistencia  de los trabajadores.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Calcular las Nominas quincenales  en sistema Nomina.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Elaborar listados de transferencias  para el pago de nominas normales quincenales y evento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Conciliar los descuentos de INFONAVIT e INFONACOT    con contabilidad.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Capturar en el sistema  contable  las pólizas de las nominas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Realizar los pasivos de IMSS  que se generen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4962023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3372</TotalTime>
  <Words>177</Words>
  <Application>Microsoft Office PowerPoint</Application>
  <PresentationFormat>Presentación en pantalla (4:3)</PresentationFormat>
  <Paragraphs>43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Diseño personalizado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allaura</dc:creator>
  <cp:lastModifiedBy>Elizabeth Ramirez Hernandez</cp:lastModifiedBy>
  <cp:revision>181</cp:revision>
  <dcterms:created xsi:type="dcterms:W3CDTF">2015-10-09T17:03:38Z</dcterms:created>
  <dcterms:modified xsi:type="dcterms:W3CDTF">2019-03-04T17:30:53Z</dcterms:modified>
</cp:coreProperties>
</file>