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879560" y="262778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Este </a:t>
            </a:r>
            <a:r>
              <a:rPr lang="es-MX" dirty="0"/>
              <a:t>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526566" y="440162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2020-02-07T19:49:38Z</dcterms:modified>
</cp:coreProperties>
</file>