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 redondeado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0" name="19 Subtítulo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0118E5-F0D7-41A7-99E8-BD85F014A225}" type="datetimeFigureOut">
              <a:rPr lang="es-MX" smtClean="0"/>
              <a:t>14/01/2020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E4B3FF-0ED9-4086-A8E1-869398179CE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0118E5-F0D7-41A7-99E8-BD85F014A225}" type="datetimeFigureOut">
              <a:rPr lang="es-MX" smtClean="0"/>
              <a:t>14/01/2020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E4B3FF-0ED9-4086-A8E1-869398179CE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 redondeado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0118E5-F0D7-41A7-99E8-BD85F014A225}" type="datetimeFigureOut">
              <a:rPr lang="es-MX" smtClean="0"/>
              <a:t>14/01/2020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E4B3FF-0ED9-4086-A8E1-869398179CE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0118E5-F0D7-41A7-99E8-BD85F014A225}" type="datetimeFigureOut">
              <a:rPr lang="es-MX" smtClean="0"/>
              <a:t>14/01/2020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E4B3FF-0ED9-4086-A8E1-869398179CE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0118E5-F0D7-41A7-99E8-BD85F014A225}" type="datetimeFigureOut">
              <a:rPr lang="es-MX" smtClean="0"/>
              <a:t>14/01/2020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E4B3FF-0ED9-4086-A8E1-869398179CE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0118E5-F0D7-41A7-99E8-BD85F014A225}" type="datetimeFigureOut">
              <a:rPr lang="es-MX" smtClean="0"/>
              <a:t>14/01/2020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E4B3FF-0ED9-4086-A8E1-869398179CE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0118E5-F0D7-41A7-99E8-BD85F014A225}" type="datetimeFigureOut">
              <a:rPr lang="es-MX" smtClean="0"/>
              <a:t>14/01/2020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E4B3FF-0ED9-4086-A8E1-869398179CE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0118E5-F0D7-41A7-99E8-BD85F014A225}" type="datetimeFigureOut">
              <a:rPr lang="es-MX" smtClean="0"/>
              <a:t>14/01/2020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E4B3FF-0ED9-4086-A8E1-869398179CE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dondear rectángulo de esquina sencilla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0118E5-F0D7-41A7-99E8-BD85F014A225}" type="datetimeFigureOut">
              <a:rPr lang="es-MX" smtClean="0"/>
              <a:t>14/01/2020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E4B3FF-0ED9-4086-A8E1-869398179CE2}" type="slidenum">
              <a:rPr lang="es-MX" smtClean="0"/>
              <a:t>‹Nº›</a:t>
            </a:fld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0118E5-F0D7-41A7-99E8-BD85F014A225}" type="datetimeFigureOut">
              <a:rPr lang="es-MX" smtClean="0"/>
              <a:t>14/01/2020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E4B3FF-0ED9-4086-A8E1-869398179CE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0118E5-F0D7-41A7-99E8-BD85F014A225}" type="datetimeFigureOut">
              <a:rPr lang="es-MX" smtClean="0"/>
              <a:t>14/01/2020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E4B3FF-0ED9-4086-A8E1-869398179CE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 redondeado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12 Marcador de título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60118E5-F0D7-41A7-99E8-BD85F014A225}" type="datetimeFigureOut">
              <a:rPr lang="es-MX" smtClean="0"/>
              <a:t>14/01/2020</a:t>
            </a:fld>
            <a:endParaRPr lang="es-MX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7E4B3FF-0ED9-4086-A8E1-869398179CE2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95536" y="40466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8244408" y="404664"/>
            <a:ext cx="504056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Rectángulo"/>
          <p:cNvSpPr/>
          <p:nvPr/>
        </p:nvSpPr>
        <p:spPr>
          <a:xfrm>
            <a:off x="395536" y="3284984"/>
            <a:ext cx="2160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Rectángulo"/>
          <p:cNvSpPr/>
          <p:nvPr/>
        </p:nvSpPr>
        <p:spPr>
          <a:xfrm>
            <a:off x="8496436" y="3140968"/>
            <a:ext cx="252028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8622450" y="620688"/>
            <a:ext cx="12601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Rectángulo redondeado"/>
          <p:cNvSpPr/>
          <p:nvPr/>
        </p:nvSpPr>
        <p:spPr>
          <a:xfrm>
            <a:off x="395536" y="404664"/>
            <a:ext cx="8352928" cy="324036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CuadroTexto"/>
          <p:cNvSpPr txBox="1"/>
          <p:nvPr/>
        </p:nvSpPr>
        <p:spPr>
          <a:xfrm>
            <a:off x="395537" y="393693"/>
            <a:ext cx="835292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REHABILITACIÓN </a:t>
            </a:r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CAMINOS -</a:t>
            </a:r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CABECERA MUNICIPAL Y </a:t>
            </a:r>
            <a:r>
              <a:rPr lang="es-MX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COMUNIDADES</a:t>
            </a:r>
          </a:p>
          <a:p>
            <a:pPr algn="ctr"/>
            <a:endParaRPr lang="es-MX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de las principales prioridades de la actual administración que encabeza el 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Ing. Moisés Aurelio Arriaga Tovar,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consiste en la reparación de los accesos a las comunidades y calles de la cabecera municipal, y como parte de los trabajos de rehabilitación de caminos, se llevó a cabo la restauración del camino a la comunidad de San Fidel, La Luz, Colonia Hipódromo y Avenida San Isidro, beneficiando a los habitantes del municipio que transitan por estos caminos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Estamos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consientes de la problemática que existe en algunos caminos de nuestro municipio, por lo que estaremos trabajando constantemente en la reparación de nuestras vías 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comunicación. </a:t>
            </a:r>
            <a:r>
              <a:rPr lang="es-MX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Crezcamos Juntos</a:t>
            </a:r>
          </a:p>
        </p:txBody>
      </p:sp>
      <p:pic>
        <p:nvPicPr>
          <p:cNvPr id="1026" name="Picture 2" descr="La imagen puede contener: cielo, árbol, nube, exterior y naturalez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208" y="3189733"/>
            <a:ext cx="4715585" cy="354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019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 imagen puede contener: cielo, árbol, nube, exterior y naturalez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43283"/>
            <a:ext cx="6898366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110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a imagen puede contener: cielo, árbol, exterior y naturalez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64704"/>
            <a:ext cx="7053551" cy="530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50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a imagen puede contener: cielo y exteri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9643"/>
            <a:ext cx="4419772" cy="588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a imagen puede contener: cielo y exterio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9"/>
          <a:stretch/>
        </p:blipFill>
        <p:spPr bwMode="auto">
          <a:xfrm>
            <a:off x="4999531" y="399644"/>
            <a:ext cx="3388893" cy="588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534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La imagen puede contener: cielo, exterior y naturalez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3087"/>
            <a:ext cx="3683408" cy="654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La imagen puede contener: exterior y naturalez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721" y="212642"/>
            <a:ext cx="3672408" cy="6528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478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a imagen puede contener: nube, cielo, árbol, exterior y naturalez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6166"/>
            <a:ext cx="3691345" cy="656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La imagen puede contener: cielo, exterior y naturalez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3" y="132508"/>
            <a:ext cx="3672407" cy="652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4861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137</TotalTime>
  <Words>123</Words>
  <Application>Microsoft Office PowerPoint</Application>
  <PresentationFormat>Presentación en pantalla (4:3)</PresentationFormat>
  <Paragraphs>4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Aspecto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KA</dc:creator>
  <cp:lastModifiedBy>JUAN KA</cp:lastModifiedBy>
  <cp:revision>5</cp:revision>
  <dcterms:created xsi:type="dcterms:W3CDTF">2020-01-14T16:29:03Z</dcterms:created>
  <dcterms:modified xsi:type="dcterms:W3CDTF">2020-01-14T18:46:10Z</dcterms:modified>
</cp:coreProperties>
</file>