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268" y="78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14/04/2020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80" y="1043608"/>
            <a:ext cx="5615175" cy="784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23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58" y="2953006"/>
            <a:ext cx="5612884" cy="3237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0</Words>
  <Application>Microsoft Office PowerPoint</Application>
  <PresentationFormat>Presentación en pantalla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Iris Rivera</cp:lastModifiedBy>
  <cp:revision>15</cp:revision>
  <dcterms:created xsi:type="dcterms:W3CDTF">2018-10-26T21:26:18Z</dcterms:created>
  <dcterms:modified xsi:type="dcterms:W3CDTF">2020-04-14T16:55:31Z</dcterms:modified>
</cp:coreProperties>
</file>