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"/>
  </p:notesMasterIdLst>
  <p:sldIdLst>
    <p:sldId id="288" r:id="rId2"/>
    <p:sldId id="289" r:id="rId3"/>
  </p:sldIdLst>
  <p:sldSz cx="6858000" cy="9144000" type="screen4x3"/>
  <p:notesSz cx="6889750" cy="10021888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748" userDrawn="1">
          <p15:clr>
            <a:srgbClr val="A4A3A4"/>
          </p15:clr>
        </p15:guide>
        <p15:guide id="2" pos="2160" userDrawn="1">
          <p15:clr>
            <a:srgbClr val="A4A3A4"/>
          </p15:clr>
        </p15:guide>
        <p15:guide id="3" orient="horz" pos="5351">
          <p15:clr>
            <a:srgbClr val="A4A3A4"/>
          </p15:clr>
        </p15:guide>
        <p15:guide id="4" pos="992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essica galvan" initials="jg" lastIdx="4" clrIdx="0">
    <p:extLst>
      <p:ext uri="{19B8F6BF-5375-455C-9EA6-DF929625EA0E}">
        <p15:presenceInfo xmlns:p15="http://schemas.microsoft.com/office/powerpoint/2012/main" xmlns="" userId="9c721d37c920b6ff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000" autoAdjust="0"/>
    <p:restoredTop sz="94660"/>
  </p:normalViewPr>
  <p:slideViewPr>
    <p:cSldViewPr snapToGrid="0">
      <p:cViewPr varScale="1">
        <p:scale>
          <a:sx n="78" d="100"/>
          <a:sy n="78" d="100"/>
        </p:scale>
        <p:origin x="-1428" y="-108"/>
      </p:cViewPr>
      <p:guideLst>
        <p:guide orient="horz" pos="748"/>
        <p:guide orient="horz" pos="5351"/>
        <p:guide pos="2160"/>
        <p:guide pos="99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4"/>
            <a:ext cx="2985558" cy="502835"/>
          </a:xfrm>
          <a:prstGeom prst="rect">
            <a:avLst/>
          </a:prstGeom>
        </p:spPr>
        <p:txBody>
          <a:bodyPr vert="horz" lIns="96623" tIns="48311" rIns="96623" bIns="48311" rtlCol="0"/>
          <a:lstStyle>
            <a:lvl1pPr algn="l">
              <a:defRPr sz="1300"/>
            </a:lvl1pPr>
          </a:lstStyle>
          <a:p>
            <a:endParaRPr lang="es-MX" dirty="0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902597" y="4"/>
            <a:ext cx="2985558" cy="502835"/>
          </a:xfrm>
          <a:prstGeom prst="rect">
            <a:avLst/>
          </a:prstGeom>
        </p:spPr>
        <p:txBody>
          <a:bodyPr vert="horz" lIns="96623" tIns="48311" rIns="96623" bIns="48311" rtlCol="0"/>
          <a:lstStyle>
            <a:lvl1pPr algn="r">
              <a:defRPr sz="1300"/>
            </a:lvl1pPr>
          </a:lstStyle>
          <a:p>
            <a:fld id="{7B26E409-6E12-420B-A2D8-EA7D90E4CF2D}" type="datetimeFigureOut">
              <a:rPr lang="es-MX" smtClean="0"/>
              <a:pPr/>
              <a:t>09/03/2020</a:t>
            </a:fld>
            <a:endParaRPr lang="es-MX" dirty="0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176463" y="1252538"/>
            <a:ext cx="2536825" cy="33829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23" tIns="48311" rIns="96623" bIns="48311" rtlCol="0" anchor="ctr"/>
          <a:lstStyle/>
          <a:p>
            <a:endParaRPr lang="es-MX" dirty="0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8975" y="4823038"/>
            <a:ext cx="5511800" cy="3946118"/>
          </a:xfrm>
          <a:prstGeom prst="rect">
            <a:avLst/>
          </a:prstGeom>
        </p:spPr>
        <p:txBody>
          <a:bodyPr vert="horz" lIns="96623" tIns="48311" rIns="96623" bIns="48311" rtlCol="0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9519055"/>
            <a:ext cx="2985558" cy="502834"/>
          </a:xfrm>
          <a:prstGeom prst="rect">
            <a:avLst/>
          </a:prstGeom>
        </p:spPr>
        <p:txBody>
          <a:bodyPr vert="horz" lIns="96623" tIns="48311" rIns="96623" bIns="48311" rtlCol="0" anchor="b"/>
          <a:lstStyle>
            <a:lvl1pPr algn="l">
              <a:defRPr sz="1300"/>
            </a:lvl1pPr>
          </a:lstStyle>
          <a:p>
            <a:endParaRPr lang="es-MX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902597" y="9519055"/>
            <a:ext cx="2985558" cy="502834"/>
          </a:xfrm>
          <a:prstGeom prst="rect">
            <a:avLst/>
          </a:prstGeom>
        </p:spPr>
        <p:txBody>
          <a:bodyPr vert="horz" lIns="96623" tIns="48311" rIns="96623" bIns="48311" rtlCol="0" anchor="b"/>
          <a:lstStyle>
            <a:lvl1pPr algn="r">
              <a:defRPr sz="1300"/>
            </a:lvl1pPr>
          </a:lstStyle>
          <a:p>
            <a:fld id="{874E7856-FBB4-4B33-9E12-5E738DC4FDA9}" type="slidenum">
              <a:rPr lang="es-MX" smtClean="0"/>
              <a:pPr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xmlns="" val="3042827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s-MX" dirty="0" smtClean="0"/>
          </a:p>
        </p:txBody>
      </p:sp>
    </p:spTree>
    <p:extLst>
      <p:ext uri="{BB962C8B-B14F-4D97-AF65-F5344CB8AC3E}">
        <p14:creationId xmlns:p14="http://schemas.microsoft.com/office/powerpoint/2010/main" xmlns="" val="20972644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14350" y="2840037"/>
            <a:ext cx="5829300" cy="1960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/>
            </a:lvl1pPr>
            <a:lvl2pPr marL="192881" indent="0" algn="ctr">
              <a:buNone/>
              <a:defRPr/>
            </a:lvl2pPr>
            <a:lvl3pPr marL="385763" indent="0" algn="ctr">
              <a:buNone/>
              <a:defRPr/>
            </a:lvl3pPr>
            <a:lvl4pPr marL="578644" indent="0" algn="ctr">
              <a:buNone/>
              <a:defRPr/>
            </a:lvl4pPr>
            <a:lvl5pPr marL="771525" indent="0" algn="ctr">
              <a:buNone/>
              <a:defRPr/>
            </a:lvl5pPr>
            <a:lvl6pPr marL="964406" indent="0" algn="ctr">
              <a:buNone/>
              <a:defRPr/>
            </a:lvl6pPr>
            <a:lvl7pPr marL="1157288" indent="0" algn="ctr">
              <a:buNone/>
              <a:defRPr/>
            </a:lvl7pPr>
            <a:lvl8pPr marL="1350169" indent="0" algn="ctr">
              <a:buNone/>
              <a:defRPr/>
            </a:lvl8pPr>
            <a:lvl9pPr marL="1543050" indent="0" algn="ctr">
              <a:buNone/>
              <a:defRPr/>
            </a:lvl9pPr>
          </a:lstStyle>
          <a:p>
            <a:r>
              <a:rPr lang="es-ES" smtClean="0"/>
              <a:t>Haga clic para editar el estilo de subtítulo del patrón</a:t>
            </a:r>
            <a:endParaRPr lang="es-E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D6223E5-82E5-4B33-BB67-A59823608484}" type="datetimeFigureOut">
              <a:rPr lang="es-MX" smtClean="0"/>
              <a:pPr/>
              <a:t>09/03/2020</a:t>
            </a:fld>
            <a:endParaRPr lang="es-MX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s-MX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5F3A08F-9C09-4D1D-9EC7-6FD50562311F}" type="slidenum">
              <a:rPr lang="es-MX" smtClean="0"/>
              <a:pPr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xmlns="" val="14681813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D6223E5-82E5-4B33-BB67-A59823608484}" type="datetimeFigureOut">
              <a:rPr lang="es-MX" smtClean="0"/>
              <a:pPr/>
              <a:t>09/03/2020</a:t>
            </a:fld>
            <a:endParaRPr lang="es-MX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s-MX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5F3A08F-9C09-4D1D-9EC7-6FD50562311F}" type="slidenum">
              <a:rPr lang="es-MX" smtClean="0"/>
              <a:pPr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xmlns="" val="21623603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41338" y="5875341"/>
            <a:ext cx="5829300" cy="1816100"/>
          </a:xfrm>
        </p:spPr>
        <p:txBody>
          <a:bodyPr anchor="t"/>
          <a:lstStyle>
            <a:lvl1pPr algn="l">
              <a:defRPr sz="1688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41338" y="3875088"/>
            <a:ext cx="5829300" cy="2000251"/>
          </a:xfrm>
        </p:spPr>
        <p:txBody>
          <a:bodyPr anchor="b"/>
          <a:lstStyle>
            <a:lvl1pPr marL="0" indent="0">
              <a:buNone/>
              <a:defRPr sz="844"/>
            </a:lvl1pPr>
            <a:lvl2pPr marL="192881" indent="0">
              <a:buNone/>
              <a:defRPr sz="760"/>
            </a:lvl2pPr>
            <a:lvl3pPr marL="385763" indent="0">
              <a:buNone/>
              <a:defRPr sz="675"/>
            </a:lvl3pPr>
            <a:lvl4pPr marL="578644" indent="0">
              <a:buNone/>
              <a:defRPr sz="591"/>
            </a:lvl4pPr>
            <a:lvl5pPr marL="771525" indent="0">
              <a:buNone/>
              <a:defRPr sz="591"/>
            </a:lvl5pPr>
            <a:lvl6pPr marL="964406" indent="0">
              <a:buNone/>
              <a:defRPr sz="591"/>
            </a:lvl6pPr>
            <a:lvl7pPr marL="1157288" indent="0">
              <a:buNone/>
              <a:defRPr sz="591"/>
            </a:lvl7pPr>
            <a:lvl8pPr marL="1350169" indent="0">
              <a:buNone/>
              <a:defRPr sz="591"/>
            </a:lvl8pPr>
            <a:lvl9pPr marL="1543050" indent="0">
              <a:buNone/>
              <a:defRPr sz="59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D6223E5-82E5-4B33-BB67-A59823608484}" type="datetimeFigureOut">
              <a:rPr lang="es-MX" smtClean="0"/>
              <a:pPr/>
              <a:t>09/03/2020</a:t>
            </a:fld>
            <a:endParaRPr lang="es-MX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s-MX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5F3A08F-9C09-4D1D-9EC7-6FD50562311F}" type="slidenum">
              <a:rPr lang="es-MX" smtClean="0"/>
              <a:pPr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xmlns="" val="27843039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514350" y="2641600"/>
            <a:ext cx="2838450" cy="5486400"/>
          </a:xfrm>
        </p:spPr>
        <p:txBody>
          <a:bodyPr/>
          <a:lstStyle>
            <a:lvl1pPr>
              <a:defRPr sz="1181"/>
            </a:lvl1pPr>
            <a:lvl2pPr>
              <a:defRPr sz="1013"/>
            </a:lvl2pPr>
            <a:lvl3pPr>
              <a:defRPr sz="844"/>
            </a:lvl3pPr>
            <a:lvl4pPr>
              <a:defRPr sz="760"/>
            </a:lvl4pPr>
            <a:lvl5pPr>
              <a:defRPr sz="760"/>
            </a:lvl5pPr>
            <a:lvl6pPr>
              <a:defRPr sz="760"/>
            </a:lvl6pPr>
            <a:lvl7pPr>
              <a:defRPr sz="760"/>
            </a:lvl7pPr>
            <a:lvl8pPr>
              <a:defRPr sz="760"/>
            </a:lvl8pPr>
            <a:lvl9pPr>
              <a:defRPr sz="76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505201" y="2641600"/>
            <a:ext cx="2838450" cy="5486400"/>
          </a:xfrm>
        </p:spPr>
        <p:txBody>
          <a:bodyPr/>
          <a:lstStyle>
            <a:lvl1pPr>
              <a:defRPr sz="1181"/>
            </a:lvl1pPr>
            <a:lvl2pPr>
              <a:defRPr sz="1013"/>
            </a:lvl2pPr>
            <a:lvl3pPr>
              <a:defRPr sz="844"/>
            </a:lvl3pPr>
            <a:lvl4pPr>
              <a:defRPr sz="760"/>
            </a:lvl4pPr>
            <a:lvl5pPr>
              <a:defRPr sz="760"/>
            </a:lvl5pPr>
            <a:lvl6pPr>
              <a:defRPr sz="760"/>
            </a:lvl6pPr>
            <a:lvl7pPr>
              <a:defRPr sz="760"/>
            </a:lvl7pPr>
            <a:lvl8pPr>
              <a:defRPr sz="760"/>
            </a:lvl8pPr>
            <a:lvl9pPr>
              <a:defRPr sz="76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D6223E5-82E5-4B33-BB67-A59823608484}" type="datetimeFigureOut">
              <a:rPr lang="es-MX" smtClean="0"/>
              <a:pPr/>
              <a:t>09/03/2020</a:t>
            </a:fld>
            <a:endParaRPr lang="es-MX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s-MX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5F3A08F-9C09-4D1D-9EC7-6FD50562311F}" type="slidenum">
              <a:rPr lang="es-MX" smtClean="0"/>
              <a:pPr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xmlns="" val="39326038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0" y="366713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42901" y="2046288"/>
            <a:ext cx="3030538" cy="854075"/>
          </a:xfrm>
        </p:spPr>
        <p:txBody>
          <a:bodyPr anchor="b"/>
          <a:lstStyle>
            <a:lvl1pPr marL="0" indent="0">
              <a:buNone/>
              <a:defRPr sz="1013" b="1"/>
            </a:lvl1pPr>
            <a:lvl2pPr marL="192881" indent="0">
              <a:buNone/>
              <a:defRPr sz="844" b="1"/>
            </a:lvl2pPr>
            <a:lvl3pPr marL="385763" indent="0">
              <a:buNone/>
              <a:defRPr sz="760" b="1"/>
            </a:lvl3pPr>
            <a:lvl4pPr marL="578644" indent="0">
              <a:buNone/>
              <a:defRPr sz="675" b="1"/>
            </a:lvl4pPr>
            <a:lvl5pPr marL="771525" indent="0">
              <a:buNone/>
              <a:defRPr sz="675" b="1"/>
            </a:lvl5pPr>
            <a:lvl6pPr marL="964406" indent="0">
              <a:buNone/>
              <a:defRPr sz="675" b="1"/>
            </a:lvl6pPr>
            <a:lvl7pPr marL="1157288" indent="0">
              <a:buNone/>
              <a:defRPr sz="675" b="1"/>
            </a:lvl7pPr>
            <a:lvl8pPr marL="1350169" indent="0">
              <a:buNone/>
              <a:defRPr sz="675" b="1"/>
            </a:lvl8pPr>
            <a:lvl9pPr marL="1543050" indent="0">
              <a:buNone/>
              <a:defRPr sz="675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42901" y="2900363"/>
            <a:ext cx="3030538" cy="5267325"/>
          </a:xfrm>
        </p:spPr>
        <p:txBody>
          <a:bodyPr/>
          <a:lstStyle>
            <a:lvl1pPr>
              <a:defRPr sz="1013"/>
            </a:lvl1pPr>
            <a:lvl2pPr>
              <a:defRPr sz="844"/>
            </a:lvl2pPr>
            <a:lvl3pPr>
              <a:defRPr sz="760"/>
            </a:lvl3pPr>
            <a:lvl4pPr>
              <a:defRPr sz="675"/>
            </a:lvl4pPr>
            <a:lvl5pPr>
              <a:defRPr sz="675"/>
            </a:lvl5pPr>
            <a:lvl6pPr>
              <a:defRPr sz="675"/>
            </a:lvl6pPr>
            <a:lvl7pPr>
              <a:defRPr sz="675"/>
            </a:lvl7pPr>
            <a:lvl8pPr>
              <a:defRPr sz="675"/>
            </a:lvl8pPr>
            <a:lvl9pPr>
              <a:defRPr sz="675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3484564" y="2046288"/>
            <a:ext cx="3030537" cy="854075"/>
          </a:xfrm>
        </p:spPr>
        <p:txBody>
          <a:bodyPr anchor="b"/>
          <a:lstStyle>
            <a:lvl1pPr marL="0" indent="0">
              <a:buNone/>
              <a:defRPr sz="1013" b="1"/>
            </a:lvl1pPr>
            <a:lvl2pPr marL="192881" indent="0">
              <a:buNone/>
              <a:defRPr sz="844" b="1"/>
            </a:lvl2pPr>
            <a:lvl3pPr marL="385763" indent="0">
              <a:buNone/>
              <a:defRPr sz="760" b="1"/>
            </a:lvl3pPr>
            <a:lvl4pPr marL="578644" indent="0">
              <a:buNone/>
              <a:defRPr sz="675" b="1"/>
            </a:lvl4pPr>
            <a:lvl5pPr marL="771525" indent="0">
              <a:buNone/>
              <a:defRPr sz="675" b="1"/>
            </a:lvl5pPr>
            <a:lvl6pPr marL="964406" indent="0">
              <a:buNone/>
              <a:defRPr sz="675" b="1"/>
            </a:lvl6pPr>
            <a:lvl7pPr marL="1157288" indent="0">
              <a:buNone/>
              <a:defRPr sz="675" b="1"/>
            </a:lvl7pPr>
            <a:lvl8pPr marL="1350169" indent="0">
              <a:buNone/>
              <a:defRPr sz="675" b="1"/>
            </a:lvl8pPr>
            <a:lvl9pPr marL="1543050" indent="0">
              <a:buNone/>
              <a:defRPr sz="675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3484564" y="2900363"/>
            <a:ext cx="3030537" cy="5267325"/>
          </a:xfrm>
        </p:spPr>
        <p:txBody>
          <a:bodyPr/>
          <a:lstStyle>
            <a:lvl1pPr>
              <a:defRPr sz="1013"/>
            </a:lvl1pPr>
            <a:lvl2pPr>
              <a:defRPr sz="844"/>
            </a:lvl2pPr>
            <a:lvl3pPr>
              <a:defRPr sz="760"/>
            </a:lvl3pPr>
            <a:lvl4pPr>
              <a:defRPr sz="675"/>
            </a:lvl4pPr>
            <a:lvl5pPr>
              <a:defRPr sz="675"/>
            </a:lvl5pPr>
            <a:lvl6pPr>
              <a:defRPr sz="675"/>
            </a:lvl6pPr>
            <a:lvl7pPr>
              <a:defRPr sz="675"/>
            </a:lvl7pPr>
            <a:lvl8pPr>
              <a:defRPr sz="675"/>
            </a:lvl8pPr>
            <a:lvl9pPr>
              <a:defRPr sz="675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D6223E5-82E5-4B33-BB67-A59823608484}" type="datetimeFigureOut">
              <a:rPr lang="es-MX" smtClean="0"/>
              <a:pPr/>
              <a:t>09/03/2020</a:t>
            </a:fld>
            <a:endParaRPr lang="es-MX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s-MX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5F3A08F-9C09-4D1D-9EC7-6FD50562311F}" type="slidenum">
              <a:rPr lang="es-MX" smtClean="0"/>
              <a:pPr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xmlns="" val="3977767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D6223E5-82E5-4B33-BB67-A59823608484}" type="datetimeFigureOut">
              <a:rPr lang="es-MX" smtClean="0"/>
              <a:pPr/>
              <a:t>09/03/2020</a:t>
            </a:fld>
            <a:endParaRPr lang="es-MX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s-MX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5F3A08F-9C09-4D1D-9EC7-6FD50562311F}" type="slidenum">
              <a:rPr lang="es-MX" smtClean="0"/>
              <a:pPr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xmlns="" val="6823669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D6223E5-82E5-4B33-BB67-A59823608484}" type="datetimeFigureOut">
              <a:rPr lang="es-MX" smtClean="0"/>
              <a:pPr/>
              <a:t>09/03/2020</a:t>
            </a:fld>
            <a:endParaRPr lang="es-MX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s-MX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5F3A08F-9C09-4D1D-9EC7-6FD50562311F}" type="slidenum">
              <a:rPr lang="es-MX" smtClean="0"/>
              <a:pPr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xmlns="" val="929109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1" y="363539"/>
            <a:ext cx="2255838" cy="1549400"/>
          </a:xfrm>
        </p:spPr>
        <p:txBody>
          <a:bodyPr anchor="b"/>
          <a:lstStyle>
            <a:lvl1pPr algn="l">
              <a:defRPr sz="844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681287" y="363539"/>
            <a:ext cx="3833813" cy="7804151"/>
          </a:xfrm>
        </p:spPr>
        <p:txBody>
          <a:bodyPr/>
          <a:lstStyle>
            <a:lvl1pPr>
              <a:defRPr sz="1350"/>
            </a:lvl1pPr>
            <a:lvl2pPr>
              <a:defRPr sz="1181"/>
            </a:lvl2pPr>
            <a:lvl3pPr>
              <a:defRPr sz="1013"/>
            </a:lvl3pPr>
            <a:lvl4pPr>
              <a:defRPr sz="844"/>
            </a:lvl4pPr>
            <a:lvl5pPr>
              <a:defRPr sz="844"/>
            </a:lvl5pPr>
            <a:lvl6pPr>
              <a:defRPr sz="844"/>
            </a:lvl6pPr>
            <a:lvl7pPr>
              <a:defRPr sz="844"/>
            </a:lvl7pPr>
            <a:lvl8pPr>
              <a:defRPr sz="844"/>
            </a:lvl8pPr>
            <a:lvl9pPr>
              <a:defRPr sz="844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342901" y="1912939"/>
            <a:ext cx="2255838" cy="6254751"/>
          </a:xfrm>
        </p:spPr>
        <p:txBody>
          <a:bodyPr/>
          <a:lstStyle>
            <a:lvl1pPr marL="0" indent="0">
              <a:buNone/>
              <a:defRPr sz="591"/>
            </a:lvl1pPr>
            <a:lvl2pPr marL="192881" indent="0">
              <a:buNone/>
              <a:defRPr sz="506"/>
            </a:lvl2pPr>
            <a:lvl3pPr marL="385763" indent="0">
              <a:buNone/>
              <a:defRPr sz="422"/>
            </a:lvl3pPr>
            <a:lvl4pPr marL="578644" indent="0">
              <a:buNone/>
              <a:defRPr sz="380"/>
            </a:lvl4pPr>
            <a:lvl5pPr marL="771525" indent="0">
              <a:buNone/>
              <a:defRPr sz="380"/>
            </a:lvl5pPr>
            <a:lvl6pPr marL="964406" indent="0">
              <a:buNone/>
              <a:defRPr sz="380"/>
            </a:lvl6pPr>
            <a:lvl7pPr marL="1157288" indent="0">
              <a:buNone/>
              <a:defRPr sz="380"/>
            </a:lvl7pPr>
            <a:lvl8pPr marL="1350169" indent="0">
              <a:buNone/>
              <a:defRPr sz="380"/>
            </a:lvl8pPr>
            <a:lvl9pPr marL="1543050" indent="0">
              <a:buNone/>
              <a:defRPr sz="38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D6223E5-82E5-4B33-BB67-A59823608484}" type="datetimeFigureOut">
              <a:rPr lang="es-MX" smtClean="0"/>
              <a:pPr/>
              <a:t>09/03/2020</a:t>
            </a:fld>
            <a:endParaRPr lang="es-MX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s-MX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5F3A08F-9C09-4D1D-9EC7-6FD50562311F}" type="slidenum">
              <a:rPr lang="es-MX" smtClean="0"/>
              <a:pPr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xmlns="" val="31724113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344613" y="6400800"/>
            <a:ext cx="4114800" cy="755651"/>
          </a:xfrm>
        </p:spPr>
        <p:txBody>
          <a:bodyPr anchor="b"/>
          <a:lstStyle>
            <a:lvl1pPr algn="l">
              <a:defRPr sz="844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344613" y="817563"/>
            <a:ext cx="4114800" cy="5486400"/>
          </a:xfrm>
        </p:spPr>
        <p:txBody>
          <a:bodyPr/>
          <a:lstStyle>
            <a:lvl1pPr marL="0" indent="0">
              <a:buNone/>
              <a:defRPr sz="1350"/>
            </a:lvl1pPr>
            <a:lvl2pPr marL="192881" indent="0">
              <a:buNone/>
              <a:defRPr sz="1181"/>
            </a:lvl2pPr>
            <a:lvl3pPr marL="385763" indent="0">
              <a:buNone/>
              <a:defRPr sz="1013"/>
            </a:lvl3pPr>
            <a:lvl4pPr marL="578644" indent="0">
              <a:buNone/>
              <a:defRPr sz="844"/>
            </a:lvl4pPr>
            <a:lvl5pPr marL="771525" indent="0">
              <a:buNone/>
              <a:defRPr sz="844"/>
            </a:lvl5pPr>
            <a:lvl6pPr marL="964406" indent="0">
              <a:buNone/>
              <a:defRPr sz="844"/>
            </a:lvl6pPr>
            <a:lvl7pPr marL="1157288" indent="0">
              <a:buNone/>
              <a:defRPr sz="844"/>
            </a:lvl7pPr>
            <a:lvl8pPr marL="1350169" indent="0">
              <a:buNone/>
              <a:defRPr sz="844"/>
            </a:lvl8pPr>
            <a:lvl9pPr marL="1543050" indent="0">
              <a:buNone/>
              <a:defRPr sz="844"/>
            </a:lvl9pPr>
          </a:lstStyle>
          <a:p>
            <a:pPr lvl="0"/>
            <a:r>
              <a:rPr lang="es-ES" noProof="0" dirty="0" smtClean="0"/>
              <a:t>Haga clic en el icono para agregar una imagen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344613" y="7156451"/>
            <a:ext cx="4114800" cy="1073151"/>
          </a:xfrm>
        </p:spPr>
        <p:txBody>
          <a:bodyPr/>
          <a:lstStyle>
            <a:lvl1pPr marL="0" indent="0">
              <a:buNone/>
              <a:defRPr sz="591"/>
            </a:lvl1pPr>
            <a:lvl2pPr marL="192881" indent="0">
              <a:buNone/>
              <a:defRPr sz="506"/>
            </a:lvl2pPr>
            <a:lvl3pPr marL="385763" indent="0">
              <a:buNone/>
              <a:defRPr sz="422"/>
            </a:lvl3pPr>
            <a:lvl4pPr marL="578644" indent="0">
              <a:buNone/>
              <a:defRPr sz="380"/>
            </a:lvl4pPr>
            <a:lvl5pPr marL="771525" indent="0">
              <a:buNone/>
              <a:defRPr sz="380"/>
            </a:lvl5pPr>
            <a:lvl6pPr marL="964406" indent="0">
              <a:buNone/>
              <a:defRPr sz="380"/>
            </a:lvl6pPr>
            <a:lvl7pPr marL="1157288" indent="0">
              <a:buNone/>
              <a:defRPr sz="380"/>
            </a:lvl7pPr>
            <a:lvl8pPr marL="1350169" indent="0">
              <a:buNone/>
              <a:defRPr sz="380"/>
            </a:lvl8pPr>
            <a:lvl9pPr marL="1543050" indent="0">
              <a:buNone/>
              <a:defRPr sz="38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D6223E5-82E5-4B33-BB67-A59823608484}" type="datetimeFigureOut">
              <a:rPr lang="es-MX" smtClean="0"/>
              <a:pPr/>
              <a:t>09/03/2020</a:t>
            </a:fld>
            <a:endParaRPr lang="es-MX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s-MX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5F3A08F-9C09-4D1D-9EC7-6FD50562311F}" type="slidenum">
              <a:rPr lang="es-MX" smtClean="0"/>
              <a:pPr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xmlns="" val="41360323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D6223E5-82E5-4B33-BB67-A59823608484}" type="datetimeFigureOut">
              <a:rPr lang="es-MX" smtClean="0"/>
              <a:pPr/>
              <a:t>09/03/2020</a:t>
            </a:fld>
            <a:endParaRPr lang="es-MX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s-MX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5F3A08F-9C09-4D1D-9EC7-6FD50562311F}" type="slidenum">
              <a:rPr lang="es-MX" smtClean="0"/>
              <a:pPr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xmlns="" val="36518898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4886326" y="812800"/>
            <a:ext cx="1457325" cy="7315200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514351" y="812800"/>
            <a:ext cx="4219575" cy="7315200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D6223E5-82E5-4B33-BB67-A59823608484}" type="datetimeFigureOut">
              <a:rPr lang="es-MX" smtClean="0"/>
              <a:pPr/>
              <a:t>09/03/2020</a:t>
            </a:fld>
            <a:endParaRPr lang="es-MX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s-MX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5F3A08F-9C09-4D1D-9EC7-6FD50562311F}" type="slidenum">
              <a:rPr lang="es-MX" smtClean="0"/>
              <a:pPr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xmlns="" val="38365350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1" y="0"/>
            <a:ext cx="1443038" cy="9144000"/>
          </a:xfrm>
          <a:prstGeom prst="rect">
            <a:avLst/>
          </a:prstGeom>
          <a:solidFill>
            <a:srgbClr val="B2B2B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s-ES" sz="1013" dirty="0"/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14350" y="812800"/>
            <a:ext cx="58293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smtClean="0"/>
              <a:t>Haga clic para modificar el estilo de título del patrón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14350" y="2641600"/>
            <a:ext cx="5829300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514350" y="8331200"/>
            <a:ext cx="142875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591"/>
            </a:lvl1pPr>
          </a:lstStyle>
          <a:p>
            <a:fld id="{7D6223E5-82E5-4B33-BB67-A59823608484}" type="datetimeFigureOut">
              <a:rPr lang="es-MX" smtClean="0"/>
              <a:pPr/>
              <a:t>09/03/2020</a:t>
            </a:fld>
            <a:endParaRPr lang="es-MX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43150" y="8331200"/>
            <a:ext cx="21717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591"/>
            </a:lvl1pPr>
          </a:lstStyle>
          <a:p>
            <a:endParaRPr lang="es-MX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914900" y="8331200"/>
            <a:ext cx="142875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591"/>
            </a:lvl1pPr>
          </a:lstStyle>
          <a:p>
            <a:fld id="{75F3A08F-9C09-4D1D-9EC7-6FD50562311F}" type="slidenum">
              <a:rPr lang="es-MX" smtClean="0"/>
              <a:pPr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xmlns="" val="11863755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1856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1856">
          <a:solidFill>
            <a:schemeClr val="tx2"/>
          </a:solidFill>
          <a:latin typeface="Times New Roman" pitchFamily="18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1856">
          <a:solidFill>
            <a:schemeClr val="tx2"/>
          </a:solidFill>
          <a:latin typeface="Times New Roman" pitchFamily="18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1856">
          <a:solidFill>
            <a:schemeClr val="tx2"/>
          </a:solidFill>
          <a:latin typeface="Times New Roman" pitchFamily="18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1856">
          <a:solidFill>
            <a:schemeClr val="tx2"/>
          </a:solidFill>
          <a:latin typeface="Times New Roman" pitchFamily="18" charset="0"/>
        </a:defRPr>
      </a:lvl5pPr>
      <a:lvl6pPr marL="192881" algn="ctr" rtl="0" eaLnBrk="1" fontAlgn="base" hangingPunct="1">
        <a:spcBef>
          <a:spcPct val="0"/>
        </a:spcBef>
        <a:spcAft>
          <a:spcPct val="0"/>
        </a:spcAft>
        <a:defRPr sz="1856">
          <a:solidFill>
            <a:schemeClr val="tx2"/>
          </a:solidFill>
          <a:latin typeface="Times New Roman" pitchFamily="18" charset="0"/>
        </a:defRPr>
      </a:lvl6pPr>
      <a:lvl7pPr marL="385763" algn="ctr" rtl="0" eaLnBrk="1" fontAlgn="base" hangingPunct="1">
        <a:spcBef>
          <a:spcPct val="0"/>
        </a:spcBef>
        <a:spcAft>
          <a:spcPct val="0"/>
        </a:spcAft>
        <a:defRPr sz="1856">
          <a:solidFill>
            <a:schemeClr val="tx2"/>
          </a:solidFill>
          <a:latin typeface="Times New Roman" pitchFamily="18" charset="0"/>
        </a:defRPr>
      </a:lvl7pPr>
      <a:lvl8pPr marL="578644" algn="ctr" rtl="0" eaLnBrk="1" fontAlgn="base" hangingPunct="1">
        <a:spcBef>
          <a:spcPct val="0"/>
        </a:spcBef>
        <a:spcAft>
          <a:spcPct val="0"/>
        </a:spcAft>
        <a:defRPr sz="1856">
          <a:solidFill>
            <a:schemeClr val="tx2"/>
          </a:solidFill>
          <a:latin typeface="Times New Roman" pitchFamily="18" charset="0"/>
        </a:defRPr>
      </a:lvl8pPr>
      <a:lvl9pPr marL="771525" algn="ctr" rtl="0" eaLnBrk="1" fontAlgn="base" hangingPunct="1">
        <a:spcBef>
          <a:spcPct val="0"/>
        </a:spcBef>
        <a:spcAft>
          <a:spcPct val="0"/>
        </a:spcAft>
        <a:defRPr sz="1856">
          <a:solidFill>
            <a:schemeClr val="tx2"/>
          </a:solidFill>
          <a:latin typeface="Times New Roman" pitchFamily="18" charset="0"/>
        </a:defRPr>
      </a:lvl9pPr>
    </p:titleStyle>
    <p:bodyStyle>
      <a:lvl1pPr marL="144661" indent="-144661" algn="l" rtl="0" eaLnBrk="1" fontAlgn="base" hangingPunct="1">
        <a:spcBef>
          <a:spcPct val="20000"/>
        </a:spcBef>
        <a:spcAft>
          <a:spcPct val="0"/>
        </a:spcAft>
        <a:buChar char="•"/>
        <a:defRPr sz="1350">
          <a:solidFill>
            <a:schemeClr val="tx1"/>
          </a:solidFill>
          <a:latin typeface="+mn-lt"/>
          <a:ea typeface="+mn-ea"/>
          <a:cs typeface="+mn-cs"/>
        </a:defRPr>
      </a:lvl1pPr>
      <a:lvl2pPr marL="313433" indent="-120551" algn="l" rtl="0" eaLnBrk="1" fontAlgn="base" hangingPunct="1">
        <a:spcBef>
          <a:spcPct val="20000"/>
        </a:spcBef>
        <a:spcAft>
          <a:spcPct val="0"/>
        </a:spcAft>
        <a:buChar char="–"/>
        <a:defRPr sz="1181">
          <a:solidFill>
            <a:schemeClr val="tx1"/>
          </a:solidFill>
          <a:latin typeface="+mn-lt"/>
        </a:defRPr>
      </a:lvl2pPr>
      <a:lvl3pPr marL="482204" indent="-96441" algn="l" rtl="0" eaLnBrk="1" fontAlgn="base" hangingPunct="1">
        <a:spcBef>
          <a:spcPct val="20000"/>
        </a:spcBef>
        <a:spcAft>
          <a:spcPct val="0"/>
        </a:spcAft>
        <a:buChar char="•"/>
        <a:defRPr sz="1013">
          <a:solidFill>
            <a:schemeClr val="tx1"/>
          </a:solidFill>
          <a:latin typeface="+mn-lt"/>
        </a:defRPr>
      </a:lvl3pPr>
      <a:lvl4pPr marL="675085" indent="-96441" algn="l" rtl="0" eaLnBrk="1" fontAlgn="base" hangingPunct="1">
        <a:spcBef>
          <a:spcPct val="20000"/>
        </a:spcBef>
        <a:spcAft>
          <a:spcPct val="0"/>
        </a:spcAft>
        <a:buChar char="–"/>
        <a:defRPr sz="844">
          <a:solidFill>
            <a:schemeClr val="tx1"/>
          </a:solidFill>
          <a:latin typeface="+mn-lt"/>
        </a:defRPr>
      </a:lvl4pPr>
      <a:lvl5pPr marL="867966" indent="-96441" algn="l" rtl="0" eaLnBrk="1" fontAlgn="base" hangingPunct="1">
        <a:spcBef>
          <a:spcPct val="20000"/>
        </a:spcBef>
        <a:spcAft>
          <a:spcPct val="0"/>
        </a:spcAft>
        <a:buChar char="»"/>
        <a:defRPr sz="844">
          <a:solidFill>
            <a:schemeClr val="tx1"/>
          </a:solidFill>
          <a:latin typeface="+mn-lt"/>
        </a:defRPr>
      </a:lvl5pPr>
      <a:lvl6pPr marL="1060847" indent="-96441" algn="l" rtl="0" eaLnBrk="1" fontAlgn="base" hangingPunct="1">
        <a:spcBef>
          <a:spcPct val="20000"/>
        </a:spcBef>
        <a:spcAft>
          <a:spcPct val="0"/>
        </a:spcAft>
        <a:buChar char="»"/>
        <a:defRPr sz="844">
          <a:solidFill>
            <a:schemeClr val="tx1"/>
          </a:solidFill>
          <a:latin typeface="+mn-lt"/>
        </a:defRPr>
      </a:lvl6pPr>
      <a:lvl7pPr marL="1253729" indent="-96441" algn="l" rtl="0" eaLnBrk="1" fontAlgn="base" hangingPunct="1">
        <a:spcBef>
          <a:spcPct val="20000"/>
        </a:spcBef>
        <a:spcAft>
          <a:spcPct val="0"/>
        </a:spcAft>
        <a:buChar char="»"/>
        <a:defRPr sz="844">
          <a:solidFill>
            <a:schemeClr val="tx1"/>
          </a:solidFill>
          <a:latin typeface="+mn-lt"/>
        </a:defRPr>
      </a:lvl7pPr>
      <a:lvl8pPr marL="1446610" indent="-96441" algn="l" rtl="0" eaLnBrk="1" fontAlgn="base" hangingPunct="1">
        <a:spcBef>
          <a:spcPct val="20000"/>
        </a:spcBef>
        <a:spcAft>
          <a:spcPct val="0"/>
        </a:spcAft>
        <a:buChar char="»"/>
        <a:defRPr sz="844">
          <a:solidFill>
            <a:schemeClr val="tx1"/>
          </a:solidFill>
          <a:latin typeface="+mn-lt"/>
        </a:defRPr>
      </a:lvl8pPr>
      <a:lvl9pPr marL="1639491" indent="-96441" algn="l" rtl="0" eaLnBrk="1" fontAlgn="base" hangingPunct="1">
        <a:spcBef>
          <a:spcPct val="20000"/>
        </a:spcBef>
        <a:spcAft>
          <a:spcPct val="0"/>
        </a:spcAft>
        <a:buChar char="»"/>
        <a:defRPr sz="844">
          <a:solidFill>
            <a:schemeClr val="tx1"/>
          </a:solidFill>
          <a:latin typeface="+mn-lt"/>
        </a:defRPr>
      </a:lvl9pPr>
    </p:bodyStyle>
    <p:otherStyle>
      <a:defPPr>
        <a:defRPr lang="es-ES"/>
      </a:defPPr>
      <a:lvl1pPr marL="0" algn="l" defTabSz="385763" rtl="0" eaLnBrk="1" latinLnBrk="0" hangingPunct="1">
        <a:defRPr sz="760" kern="1200">
          <a:solidFill>
            <a:schemeClr val="tx1"/>
          </a:solidFill>
          <a:latin typeface="+mn-lt"/>
          <a:ea typeface="+mn-ea"/>
          <a:cs typeface="+mn-cs"/>
        </a:defRPr>
      </a:lvl1pPr>
      <a:lvl2pPr marL="192881" algn="l" defTabSz="385763" rtl="0" eaLnBrk="1" latinLnBrk="0" hangingPunct="1">
        <a:defRPr sz="760" kern="1200">
          <a:solidFill>
            <a:schemeClr val="tx1"/>
          </a:solidFill>
          <a:latin typeface="+mn-lt"/>
          <a:ea typeface="+mn-ea"/>
          <a:cs typeface="+mn-cs"/>
        </a:defRPr>
      </a:lvl2pPr>
      <a:lvl3pPr marL="385763" algn="l" defTabSz="385763" rtl="0" eaLnBrk="1" latinLnBrk="0" hangingPunct="1">
        <a:defRPr sz="760" kern="1200">
          <a:solidFill>
            <a:schemeClr val="tx1"/>
          </a:solidFill>
          <a:latin typeface="+mn-lt"/>
          <a:ea typeface="+mn-ea"/>
          <a:cs typeface="+mn-cs"/>
        </a:defRPr>
      </a:lvl3pPr>
      <a:lvl4pPr marL="578644" algn="l" defTabSz="385763" rtl="0" eaLnBrk="1" latinLnBrk="0" hangingPunct="1">
        <a:defRPr sz="760" kern="1200">
          <a:solidFill>
            <a:schemeClr val="tx1"/>
          </a:solidFill>
          <a:latin typeface="+mn-lt"/>
          <a:ea typeface="+mn-ea"/>
          <a:cs typeface="+mn-cs"/>
        </a:defRPr>
      </a:lvl4pPr>
      <a:lvl5pPr marL="771525" algn="l" defTabSz="385763" rtl="0" eaLnBrk="1" latinLnBrk="0" hangingPunct="1">
        <a:defRPr sz="760" kern="1200">
          <a:solidFill>
            <a:schemeClr val="tx1"/>
          </a:solidFill>
          <a:latin typeface="+mn-lt"/>
          <a:ea typeface="+mn-ea"/>
          <a:cs typeface="+mn-cs"/>
        </a:defRPr>
      </a:lvl5pPr>
      <a:lvl6pPr marL="964406" algn="l" defTabSz="385763" rtl="0" eaLnBrk="1" latinLnBrk="0" hangingPunct="1">
        <a:defRPr sz="760" kern="1200">
          <a:solidFill>
            <a:schemeClr val="tx1"/>
          </a:solidFill>
          <a:latin typeface="+mn-lt"/>
          <a:ea typeface="+mn-ea"/>
          <a:cs typeface="+mn-cs"/>
        </a:defRPr>
      </a:lvl6pPr>
      <a:lvl7pPr marL="1157288" algn="l" defTabSz="385763" rtl="0" eaLnBrk="1" latinLnBrk="0" hangingPunct="1">
        <a:defRPr sz="760" kern="1200">
          <a:solidFill>
            <a:schemeClr val="tx1"/>
          </a:solidFill>
          <a:latin typeface="+mn-lt"/>
          <a:ea typeface="+mn-ea"/>
          <a:cs typeface="+mn-cs"/>
        </a:defRPr>
      </a:lvl7pPr>
      <a:lvl8pPr marL="1350169" algn="l" defTabSz="385763" rtl="0" eaLnBrk="1" latinLnBrk="0" hangingPunct="1">
        <a:defRPr sz="760" kern="1200">
          <a:solidFill>
            <a:schemeClr val="tx1"/>
          </a:solidFill>
          <a:latin typeface="+mn-lt"/>
          <a:ea typeface="+mn-ea"/>
          <a:cs typeface="+mn-cs"/>
        </a:defRPr>
      </a:lvl8pPr>
      <a:lvl9pPr marL="1543050" algn="l" defTabSz="385763" rtl="0" eaLnBrk="1" latinLnBrk="0" hangingPunct="1">
        <a:defRPr sz="7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ext Box 2"/>
          <p:cNvSpPr txBox="1">
            <a:spLocks noChangeArrowheads="1"/>
          </p:cNvSpPr>
          <p:nvPr/>
        </p:nvSpPr>
        <p:spPr bwMode="auto">
          <a:xfrm>
            <a:off x="1549384" y="1184700"/>
            <a:ext cx="5192503" cy="71096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80975" indent="-180975" algn="ctr"/>
            <a:r>
              <a:rPr lang="es-MX" sz="1200" b="1" i="1" dirty="0">
                <a:latin typeface="Arial" charset="0"/>
              </a:rPr>
              <a:t>VINCULACIÓN, PROMOCIÓN Y DIFUSIÓN</a:t>
            </a:r>
          </a:p>
          <a:p>
            <a:pPr marL="180975" indent="-180975" algn="ctr"/>
            <a:endParaRPr lang="es-MX" sz="1200" i="1" dirty="0" smtClean="0">
              <a:latin typeface="Arial" charset="0"/>
            </a:endParaRPr>
          </a:p>
          <a:p>
            <a:pPr marL="180975" indent="-180975" algn="ctr"/>
            <a:endParaRPr lang="es-MX" sz="1200" i="1" dirty="0">
              <a:latin typeface="Arial" charset="0"/>
            </a:endParaRPr>
          </a:p>
          <a:p>
            <a:pPr marL="180975" indent="-180975" algn="just"/>
            <a:r>
              <a:rPr lang="es-MX" sz="1200" b="1" i="1" dirty="0" smtClean="0">
                <a:latin typeface="Arial" charset="0"/>
              </a:rPr>
              <a:t>OBJETIVO</a:t>
            </a:r>
            <a:endParaRPr lang="es-MX" sz="1200" b="1" i="1" dirty="0">
              <a:latin typeface="Arial" charset="0"/>
            </a:endParaRPr>
          </a:p>
          <a:p>
            <a:pPr algn="just"/>
            <a:endParaRPr lang="es-MX" sz="1200" dirty="0">
              <a:latin typeface="Arial" charset="0"/>
            </a:endParaRPr>
          </a:p>
          <a:p>
            <a:pPr algn="just"/>
            <a:r>
              <a:rPr lang="es-MX" sz="1200" dirty="0" smtClean="0">
                <a:latin typeface="Arial" charset="0"/>
              </a:rPr>
              <a:t>Difundir en </a:t>
            </a:r>
            <a:r>
              <a:rPr lang="es-MX" sz="1200" dirty="0">
                <a:latin typeface="Arial" charset="0"/>
              </a:rPr>
              <a:t>los medios de comunicación </a:t>
            </a:r>
            <a:r>
              <a:rPr lang="es-MX" sz="1200" dirty="0" smtClean="0">
                <a:latin typeface="Arial" charset="0"/>
              </a:rPr>
              <a:t>las </a:t>
            </a:r>
            <a:r>
              <a:rPr lang="es-MX" sz="1200" dirty="0">
                <a:latin typeface="Arial" charset="0"/>
              </a:rPr>
              <a:t>actividades y eventos culturales que se lleven a cabo en el Museo Nacional de la Máscara .</a:t>
            </a:r>
          </a:p>
          <a:p>
            <a:pPr marL="180975" indent="-180975" algn="just"/>
            <a:endParaRPr lang="es-MX" sz="1200" dirty="0">
              <a:latin typeface="Arial" charset="0"/>
            </a:endParaRPr>
          </a:p>
          <a:p>
            <a:pPr marL="180975" indent="-180975" algn="just"/>
            <a:endParaRPr lang="es-MX" sz="1200" dirty="0">
              <a:latin typeface="Arial" charset="0"/>
            </a:endParaRPr>
          </a:p>
          <a:p>
            <a:pPr marL="180975" indent="-180975" algn="just"/>
            <a:r>
              <a:rPr lang="es-MX" sz="1200" b="1" i="1" dirty="0">
                <a:latin typeface="Arial" charset="0"/>
              </a:rPr>
              <a:t>FUNCIONES</a:t>
            </a:r>
          </a:p>
          <a:p>
            <a:pPr marL="180975" indent="-180975" algn="just"/>
            <a:endParaRPr lang="es-MX" sz="1200" b="1" i="1" dirty="0">
              <a:latin typeface="Arial" charset="0"/>
            </a:endParaRPr>
          </a:p>
          <a:p>
            <a:pPr marL="87313" indent="-87313" algn="just">
              <a:buFont typeface="Wingdings" pitchFamily="2" charset="2"/>
              <a:buChar char="§"/>
            </a:pPr>
            <a:r>
              <a:rPr lang="es-MX" sz="1200" dirty="0">
                <a:latin typeface="Arial" charset="0"/>
              </a:rPr>
              <a:t>Establecer y mantener  relación con los medios de comunicación locales y nacionales para </a:t>
            </a:r>
            <a:r>
              <a:rPr lang="es-MX" sz="1200" dirty="0" smtClean="0">
                <a:latin typeface="Arial" charset="0"/>
              </a:rPr>
              <a:t>la </a:t>
            </a:r>
            <a:r>
              <a:rPr lang="es-MX" sz="1200" dirty="0">
                <a:latin typeface="Arial" charset="0"/>
              </a:rPr>
              <a:t>debida difusión de las actividades y eventos culturales.</a:t>
            </a:r>
          </a:p>
          <a:p>
            <a:pPr marL="87313" indent="-87313" algn="just">
              <a:buFont typeface="Wingdings" pitchFamily="2" charset="2"/>
              <a:buChar char="§"/>
            </a:pPr>
            <a:endParaRPr lang="es-MX" sz="1200" dirty="0">
              <a:latin typeface="Arial" charset="0"/>
            </a:endParaRPr>
          </a:p>
          <a:p>
            <a:pPr marL="87313" indent="-87313" algn="just">
              <a:buFont typeface="Wingdings" pitchFamily="2" charset="2"/>
              <a:buChar char="§"/>
            </a:pPr>
            <a:r>
              <a:rPr lang="es-MX" sz="1200" dirty="0">
                <a:latin typeface="Arial" charset="0"/>
              </a:rPr>
              <a:t>Implementar acciones orientadas a  que las actividades y eventos que programe el Museo cuenten con una adecuada cobertura en los medios de información </a:t>
            </a:r>
            <a:r>
              <a:rPr lang="es-MX" sz="1200" dirty="0" smtClean="0">
                <a:latin typeface="Arial" charset="0"/>
              </a:rPr>
              <a:t>masiva, a través de la Dirección de prensa de la SECULT</a:t>
            </a:r>
            <a:endParaRPr lang="es-MX" sz="1200" dirty="0">
              <a:latin typeface="Arial" charset="0"/>
            </a:endParaRPr>
          </a:p>
          <a:p>
            <a:pPr marL="87313" indent="-87313" algn="just"/>
            <a:endParaRPr lang="es-MX" sz="1200" dirty="0">
              <a:latin typeface="Arial" charset="0"/>
            </a:endParaRPr>
          </a:p>
          <a:p>
            <a:pPr marL="87313" indent="-87313" algn="just">
              <a:buFont typeface="Wingdings" pitchFamily="2" charset="2"/>
              <a:buChar char="§"/>
            </a:pPr>
            <a:r>
              <a:rPr lang="es-MX" sz="1200" dirty="0">
                <a:latin typeface="Arial" charset="0"/>
              </a:rPr>
              <a:t>Desarrollar directorios </a:t>
            </a:r>
            <a:r>
              <a:rPr lang="es-MX" sz="1200" dirty="0" smtClean="0">
                <a:latin typeface="Arial" charset="0"/>
              </a:rPr>
              <a:t>para invitaciones </a:t>
            </a:r>
            <a:r>
              <a:rPr lang="es-MX" sz="1200" dirty="0">
                <a:latin typeface="Arial" charset="0"/>
              </a:rPr>
              <a:t>a eventos y actividades culturales.</a:t>
            </a:r>
          </a:p>
          <a:p>
            <a:pPr marL="87313" indent="-87313" algn="just">
              <a:buFont typeface="Wingdings" pitchFamily="2" charset="2"/>
              <a:buChar char="§"/>
            </a:pPr>
            <a:endParaRPr lang="es-MX" sz="1200" dirty="0">
              <a:latin typeface="Arial" charset="0"/>
            </a:endParaRPr>
          </a:p>
          <a:p>
            <a:pPr marL="87313" indent="-87313" algn="just">
              <a:buFont typeface="Wingdings" pitchFamily="2" charset="2"/>
              <a:buChar char="§"/>
            </a:pPr>
            <a:r>
              <a:rPr lang="es-MX" sz="1200" dirty="0">
                <a:latin typeface="Arial" charset="0"/>
              </a:rPr>
              <a:t>Llevar el control y registro de los eventos desarrollados por las diferentes áreas y visitantes al Museo y sus actividades.</a:t>
            </a:r>
          </a:p>
          <a:p>
            <a:pPr marL="87313" indent="-87313" algn="just"/>
            <a:endParaRPr lang="es-MX" sz="1200" dirty="0">
              <a:latin typeface="Arial" charset="0"/>
            </a:endParaRPr>
          </a:p>
          <a:p>
            <a:pPr marL="87313" indent="-87313" algn="just">
              <a:buFont typeface="Wingdings" pitchFamily="2" charset="2"/>
              <a:buChar char="§"/>
            </a:pPr>
            <a:r>
              <a:rPr lang="es-MX" sz="1200" dirty="0">
                <a:latin typeface="Arial" charset="0"/>
              </a:rPr>
              <a:t>Realizar los reportes e informes de actividades a la Secretaría de Cultura.</a:t>
            </a:r>
          </a:p>
          <a:p>
            <a:pPr marL="87313" indent="-87313" algn="just">
              <a:buFont typeface="Wingdings" pitchFamily="2" charset="2"/>
              <a:buChar char="§"/>
            </a:pPr>
            <a:endParaRPr lang="es-MX" sz="1200" dirty="0">
              <a:latin typeface="Arial" charset="0"/>
            </a:endParaRPr>
          </a:p>
          <a:p>
            <a:pPr marL="87313" indent="-87313" algn="just">
              <a:buFont typeface="Wingdings" pitchFamily="2" charset="2"/>
              <a:buChar char="§"/>
            </a:pPr>
            <a:r>
              <a:rPr lang="es-MX" sz="1200" dirty="0" smtClean="0">
                <a:latin typeface="Arial" charset="0"/>
              </a:rPr>
              <a:t>Efectuar reportes </a:t>
            </a:r>
            <a:r>
              <a:rPr lang="es-MX" sz="1200" dirty="0">
                <a:latin typeface="Arial" charset="0"/>
              </a:rPr>
              <a:t>mensuales de los visitantes al Museo tanto locales como nacionales y extranjeros para la elaboración de la memoria histórica  y control estadístico.</a:t>
            </a:r>
          </a:p>
          <a:p>
            <a:pPr marL="87313" indent="-87313" algn="just">
              <a:buFont typeface="Wingdings" pitchFamily="2" charset="2"/>
              <a:buChar char="§"/>
            </a:pPr>
            <a:endParaRPr lang="es-ES" sz="1200" dirty="0">
              <a:latin typeface="Arial" charset="0"/>
            </a:endParaRPr>
          </a:p>
          <a:p>
            <a:pPr marL="87313" indent="-87313" algn="just">
              <a:buFont typeface="Wingdings" pitchFamily="2" charset="2"/>
              <a:buChar char="§"/>
            </a:pPr>
            <a:r>
              <a:rPr lang="es-ES" sz="1200" dirty="0">
                <a:latin typeface="Arial" charset="0"/>
              </a:rPr>
              <a:t>Agendar y realizar recorridos </a:t>
            </a:r>
            <a:r>
              <a:rPr lang="es-ES" sz="1200" dirty="0" smtClean="0">
                <a:latin typeface="Arial" charset="0"/>
              </a:rPr>
              <a:t>guiados </a:t>
            </a:r>
            <a:r>
              <a:rPr lang="es-ES" sz="1200" dirty="0">
                <a:latin typeface="Arial" charset="0"/>
              </a:rPr>
              <a:t>a instituciones </a:t>
            </a:r>
            <a:r>
              <a:rPr lang="es-ES" sz="1200" dirty="0" smtClean="0">
                <a:latin typeface="Arial" charset="0"/>
              </a:rPr>
              <a:t>y </a:t>
            </a:r>
            <a:r>
              <a:rPr lang="es-ES" sz="1200" dirty="0">
                <a:latin typeface="Arial" charset="0"/>
              </a:rPr>
              <a:t>público en general.</a:t>
            </a:r>
          </a:p>
          <a:p>
            <a:pPr marL="87313" indent="-87313" algn="just">
              <a:buFont typeface="Wingdings" pitchFamily="2" charset="2"/>
              <a:buChar char="§"/>
            </a:pPr>
            <a:endParaRPr lang="es-ES" sz="1200" dirty="0">
              <a:latin typeface="Arial" charset="0"/>
              <a:ea typeface="Calibri" pitchFamily="34" charset="0"/>
              <a:cs typeface="Arial" charset="0"/>
            </a:endParaRPr>
          </a:p>
          <a:p>
            <a:pPr marL="87313" indent="-87313" algn="just">
              <a:buFont typeface="Wingdings" pitchFamily="2" charset="2"/>
              <a:buChar char="§"/>
            </a:pPr>
            <a:r>
              <a:rPr lang="es-MX" sz="1200" dirty="0">
                <a:latin typeface="Arial" charset="0"/>
                <a:ea typeface="Calibri" pitchFamily="34" charset="0"/>
                <a:cs typeface="Arial" charset="0"/>
              </a:rPr>
              <a:t>Elaborar y enviar </a:t>
            </a:r>
            <a:r>
              <a:rPr lang="es-MX" sz="1200" dirty="0" smtClean="0">
                <a:latin typeface="Arial" charset="0"/>
                <a:ea typeface="Calibri" pitchFamily="34" charset="0"/>
                <a:cs typeface="Arial" charset="0"/>
              </a:rPr>
              <a:t>vía digital los </a:t>
            </a:r>
            <a:r>
              <a:rPr lang="es-MX" sz="1200" dirty="0">
                <a:latin typeface="Arial" charset="0"/>
                <a:ea typeface="Calibri" pitchFamily="34" charset="0"/>
                <a:cs typeface="Arial" charset="0"/>
              </a:rPr>
              <a:t>boletines informativos </a:t>
            </a:r>
            <a:r>
              <a:rPr lang="es-MX" sz="1200" dirty="0" smtClean="0">
                <a:latin typeface="Arial" charset="0"/>
                <a:ea typeface="Calibri" pitchFamily="34" charset="0"/>
                <a:cs typeface="Arial" charset="0"/>
              </a:rPr>
              <a:t>sobre </a:t>
            </a:r>
            <a:r>
              <a:rPr lang="es-MX" sz="1200" dirty="0">
                <a:latin typeface="Arial" charset="0"/>
                <a:ea typeface="Calibri" pitchFamily="34" charset="0"/>
                <a:cs typeface="Arial" charset="0"/>
              </a:rPr>
              <a:t>las actividades que el Museo Nacional de la Máscara programa para el público en general</a:t>
            </a:r>
            <a:r>
              <a:rPr lang="es-MX" sz="1200" dirty="0" smtClean="0">
                <a:latin typeface="Arial" charset="0"/>
                <a:ea typeface="Calibri" pitchFamily="34" charset="0"/>
                <a:cs typeface="Arial" charset="0"/>
              </a:rPr>
              <a:t>.</a:t>
            </a:r>
            <a:endParaRPr lang="es-MX" sz="1200" dirty="0">
              <a:latin typeface="Arial" panose="020B0604020202020204" pitchFamily="34" charset="0"/>
              <a:ea typeface="Calibri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43"/>
          <p:cNvSpPr>
            <a:spLocks noChangeArrowheads="1"/>
          </p:cNvSpPr>
          <p:nvPr/>
        </p:nvSpPr>
        <p:spPr bwMode="auto">
          <a:xfrm>
            <a:off x="1577311" y="8496300"/>
            <a:ext cx="5153025" cy="5365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MX" altLang="es-MX" dirty="0"/>
          </a:p>
        </p:txBody>
      </p:sp>
      <p:sp>
        <p:nvSpPr>
          <p:cNvPr id="7" name="Text Box 44"/>
          <p:cNvSpPr txBox="1">
            <a:spLocks noChangeArrowheads="1"/>
          </p:cNvSpPr>
          <p:nvPr/>
        </p:nvSpPr>
        <p:spPr bwMode="auto">
          <a:xfrm>
            <a:off x="2294861" y="8523288"/>
            <a:ext cx="1141413" cy="239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s-MX" altLang="es-MX" sz="1200" b="1" dirty="0">
                <a:latin typeface="Arial" charset="0"/>
              </a:rPr>
              <a:t>Responsable</a:t>
            </a:r>
            <a:endParaRPr lang="es-ES" altLang="es-MX" sz="1200" b="1" dirty="0">
              <a:latin typeface="Arial" charset="0"/>
            </a:endParaRPr>
          </a:p>
        </p:txBody>
      </p:sp>
      <p:sp>
        <p:nvSpPr>
          <p:cNvPr id="8" name="Line 46"/>
          <p:cNvSpPr>
            <a:spLocks noChangeShapeType="1"/>
          </p:cNvSpPr>
          <p:nvPr/>
        </p:nvSpPr>
        <p:spPr bwMode="auto">
          <a:xfrm>
            <a:off x="4155411" y="8496300"/>
            <a:ext cx="3175" cy="530225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/>
          <a:lstStyle/>
          <a:p>
            <a:endParaRPr lang="es-MX" dirty="0"/>
          </a:p>
        </p:txBody>
      </p:sp>
      <p:sp>
        <p:nvSpPr>
          <p:cNvPr id="9" name="Line 47"/>
          <p:cNvSpPr>
            <a:spLocks noChangeShapeType="1"/>
          </p:cNvSpPr>
          <p:nvPr/>
        </p:nvSpPr>
        <p:spPr bwMode="auto">
          <a:xfrm>
            <a:off x="1577311" y="8737600"/>
            <a:ext cx="5153025" cy="3175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/>
          <a:lstStyle/>
          <a:p>
            <a:endParaRPr lang="es-MX" dirty="0"/>
          </a:p>
        </p:txBody>
      </p:sp>
      <p:sp>
        <p:nvSpPr>
          <p:cNvPr id="10" name="Text Box 50"/>
          <p:cNvSpPr txBox="1">
            <a:spLocks noChangeArrowheads="1"/>
          </p:cNvSpPr>
          <p:nvPr/>
        </p:nvSpPr>
        <p:spPr bwMode="auto">
          <a:xfrm>
            <a:off x="5007815" y="8523288"/>
            <a:ext cx="857927" cy="2400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s-MX" altLang="es-MX" sz="1200" b="1" dirty="0" smtClean="0">
                <a:latin typeface="Arial" charset="0"/>
              </a:rPr>
              <a:t>Directora</a:t>
            </a:r>
            <a:endParaRPr lang="es-ES" altLang="es-MX" sz="1200" b="1" dirty="0">
              <a:latin typeface="Arial" charset="0"/>
            </a:endParaRPr>
          </a:p>
        </p:txBody>
      </p:sp>
      <p:sp>
        <p:nvSpPr>
          <p:cNvPr id="11" name="10 CuadroTexto"/>
          <p:cNvSpPr txBox="1"/>
          <p:nvPr/>
        </p:nvSpPr>
        <p:spPr>
          <a:xfrm>
            <a:off x="1755320" y="8753320"/>
            <a:ext cx="223330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385763">
              <a:defRPr/>
            </a:pPr>
            <a:r>
              <a:rPr lang="es-MX" sz="1200" dirty="0">
                <a:latin typeface="Arial" charset="0"/>
                <a:ea typeface="ＭＳ Ｐゴシック" pitchFamily="34" charset="-128"/>
              </a:rPr>
              <a:t>Maria Esther Hermoso </a:t>
            </a:r>
            <a:r>
              <a:rPr lang="es-MX" sz="1200" dirty="0" smtClean="0">
                <a:latin typeface="Arial" charset="0"/>
                <a:ea typeface="ＭＳ Ｐゴシック" pitchFamily="34" charset="-128"/>
              </a:rPr>
              <a:t>Ortuño</a:t>
            </a:r>
            <a:endParaRPr lang="es-MX" sz="1200" dirty="0">
              <a:latin typeface="Arial" charset="0"/>
              <a:ea typeface="ＭＳ Ｐゴシック" pitchFamily="34" charset="-128"/>
            </a:endParaRPr>
          </a:p>
        </p:txBody>
      </p:sp>
      <p:sp>
        <p:nvSpPr>
          <p:cNvPr id="12" name="11 CuadroTexto"/>
          <p:cNvSpPr txBox="1"/>
          <p:nvPr/>
        </p:nvSpPr>
        <p:spPr>
          <a:xfrm>
            <a:off x="4086889" y="8727662"/>
            <a:ext cx="269977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sz="1200" dirty="0">
                <a:latin typeface="Arial" pitchFamily="34" charset="0"/>
                <a:cs typeface="Arial" pitchFamily="34" charset="0"/>
              </a:rPr>
              <a:t>María Luisa Vázquez Bracho </a:t>
            </a:r>
            <a:r>
              <a:rPr lang="es-MX" sz="1200" dirty="0" smtClean="0">
                <a:latin typeface="Arial" pitchFamily="34" charset="0"/>
                <a:cs typeface="Arial" pitchFamily="34" charset="0"/>
              </a:rPr>
              <a:t>Medina</a:t>
            </a:r>
            <a:endParaRPr lang="es-MX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 Box 40"/>
          <p:cNvSpPr txBox="1">
            <a:spLocks noChangeArrowheads="1"/>
          </p:cNvSpPr>
          <p:nvPr/>
        </p:nvSpPr>
        <p:spPr bwMode="auto">
          <a:xfrm>
            <a:off x="-4763" y="55563"/>
            <a:ext cx="3962401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ES_tradnl" altLang="es-MX" sz="2000" b="1" i="1" dirty="0">
                <a:latin typeface="Arial" charset="0"/>
              </a:rPr>
              <a:t>DESCRIPCIÓN DE FUNCIONES</a:t>
            </a:r>
          </a:p>
        </p:txBody>
      </p:sp>
      <p:sp>
        <p:nvSpPr>
          <p:cNvPr id="15" name="Line 39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xmlns="" val="3990454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51" name="25 Rectángulo"/>
          <p:cNvSpPr>
            <a:spLocks noChangeArrowheads="1"/>
          </p:cNvSpPr>
          <p:nvPr/>
        </p:nvSpPr>
        <p:spPr bwMode="auto">
          <a:xfrm>
            <a:off x="1531031" y="1188815"/>
            <a:ext cx="5252898" cy="7290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sz="1200" b="1" i="1" dirty="0"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VINCULACIÓN, PROMOCIÓN Y </a:t>
            </a:r>
            <a:r>
              <a:rPr lang="es-MX" sz="1200" b="1" i="1" dirty="0" smtClean="0"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DIFUSIÓN</a:t>
            </a:r>
          </a:p>
          <a:p>
            <a:pPr algn="ctr">
              <a:defRPr/>
            </a:pPr>
            <a:r>
              <a:rPr lang="es-MX" sz="1200" b="1" i="1" dirty="0" smtClean="0"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(Continúa)</a:t>
            </a:r>
            <a:endParaRPr lang="es-MX" sz="1200" b="1" i="1" dirty="0">
              <a:latin typeface="Arial" panose="020B0604020202020204" pitchFamily="34" charset="0"/>
              <a:ea typeface="Calibri" pitchFamily="34" charset="0"/>
              <a:cs typeface="Arial" panose="020B0604020202020204" pitchFamily="34" charset="0"/>
            </a:endParaRPr>
          </a:p>
          <a:p>
            <a:pPr algn="ctr">
              <a:defRPr/>
            </a:pPr>
            <a:endParaRPr lang="es-MX" sz="1200" b="1" i="1" dirty="0">
              <a:latin typeface="Arial" panose="020B0604020202020204" pitchFamily="34" charset="0"/>
              <a:ea typeface="Calibri" pitchFamily="34" charset="0"/>
              <a:cs typeface="Arial" panose="020B0604020202020204" pitchFamily="34" charset="0"/>
            </a:endParaRPr>
          </a:p>
          <a:p>
            <a:pPr marL="87313" indent="-87313" algn="just">
              <a:buFont typeface="Wingdings" panose="05000000000000000000" pitchFamily="2" charset="2"/>
              <a:buChar char="§"/>
              <a:defRPr/>
            </a:pPr>
            <a:r>
              <a:rPr lang="es-MX" sz="1200" dirty="0" smtClean="0"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Elaborar </a:t>
            </a:r>
            <a:r>
              <a:rPr lang="es-MX" sz="1200" dirty="0"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boletines informativos para su envío a la Dirección de Prensa de la Secretaria de Cultura, Comunicación Social de Gobierno del Estado y medios de comunicación en general</a:t>
            </a:r>
          </a:p>
          <a:p>
            <a:pPr marL="87313" indent="-87313" algn="just">
              <a:buFont typeface="Wingdings" panose="05000000000000000000" pitchFamily="2" charset="2"/>
              <a:buChar char="§"/>
              <a:defRPr/>
            </a:pPr>
            <a:endParaRPr lang="es-MX" sz="1200" dirty="0">
              <a:latin typeface="Arial" panose="020B0604020202020204" pitchFamily="34" charset="0"/>
              <a:ea typeface="Calibri" pitchFamily="34" charset="0"/>
              <a:cs typeface="Arial" panose="020B0604020202020204" pitchFamily="34" charset="0"/>
            </a:endParaRPr>
          </a:p>
          <a:p>
            <a:pPr marL="87313" indent="-87313" algn="just">
              <a:buFont typeface="Wingdings" panose="05000000000000000000" pitchFamily="2" charset="2"/>
              <a:buChar char="§"/>
              <a:defRPr/>
            </a:pPr>
            <a:r>
              <a:rPr lang="es-MX" sz="1200" dirty="0"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Desarrollar, actualizar, controlar y conservar la hemeroteca de la </a:t>
            </a:r>
            <a:r>
              <a:rPr lang="es-MX" sz="1200" dirty="0" smtClean="0"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Institución</a:t>
            </a:r>
          </a:p>
          <a:p>
            <a:pPr marL="87313" indent="-87313" algn="just">
              <a:buFont typeface="Wingdings" panose="05000000000000000000" pitchFamily="2" charset="2"/>
              <a:buChar char="§"/>
              <a:defRPr/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indent="-87313" algn="just">
              <a:buFont typeface="Wingdings" pitchFamily="2" charset="2"/>
              <a:buChar char="§"/>
            </a:pP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Proporcionar la </a:t>
            </a: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información que se requiera de acuerdo a sus funciones  para el </a:t>
            </a: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llenado mensual y seguimiento de </a:t>
            </a: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los formatos </a:t>
            </a: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y </a:t>
            </a: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solicitudes </a:t>
            </a: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en la plataformas estatal y nacional, de </a:t>
            </a: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información recibidas vía transparencia</a:t>
            </a: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87313" indent="-87313" algn="just">
              <a:buFont typeface="Wingdings" pitchFamily="2" charset="2"/>
              <a:buChar char="§"/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indent="-87313" algn="just">
              <a:buFont typeface="Wingdings" pitchFamily="2" charset="2"/>
              <a:buChar char="§"/>
            </a:pP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Realizar la integración y </a:t>
            </a:r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control de 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los expedientes de archivo derivados de la ejecución de las actividades cotidianas del área de su adscripción.</a:t>
            </a:r>
          </a:p>
          <a:p>
            <a:pPr marL="87313" indent="-87313" algn="just">
              <a:lnSpc>
                <a:spcPct val="98000"/>
              </a:lnSpc>
              <a:buFont typeface="Wingdings" pitchFamily="2" charset="2"/>
              <a:buChar char="§"/>
            </a:pPr>
            <a:endParaRPr lang="es-E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indent="-87313" algn="just">
              <a:buFont typeface="Wingdings" pitchFamily="2" charset="2"/>
              <a:buChar char="§"/>
            </a:pP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Efectuar  todas aquellas acciones necesarias para el cumplimiento del plan anual de trabajo del área  de su </a:t>
            </a: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adscripción.</a:t>
            </a:r>
          </a:p>
          <a:p>
            <a:pPr marL="87313" indent="-87313" algn="just">
              <a:buFont typeface="Wingdings" pitchFamily="2" charset="2"/>
              <a:buChar char="§"/>
            </a:pPr>
            <a:endParaRPr lang="es-MX" sz="1200" dirty="0">
              <a:latin typeface="Arial" panose="020B0604020202020204" pitchFamily="34" charset="0"/>
              <a:ea typeface="Calibri" pitchFamily="34" charset="0"/>
              <a:cs typeface="Arial" panose="020B0604020202020204" pitchFamily="34" charset="0"/>
            </a:endParaRPr>
          </a:p>
          <a:p>
            <a:pPr marL="87313" indent="-87313" algn="just">
              <a:buFont typeface="Wingdings" pitchFamily="2" charset="2"/>
              <a:buChar char="§"/>
            </a:pPr>
            <a:r>
              <a:rPr lang="es-MX" sz="1200" dirty="0" smtClean="0"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Apoyar </a:t>
            </a:r>
            <a:r>
              <a:rPr lang="es-MX" sz="1200" dirty="0"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a la Dirección en la recopilación, análisis y registro de comentarios que los visitantes aporten sobre el funcionamiento e imagen del </a:t>
            </a:r>
            <a:r>
              <a:rPr lang="es-MX" sz="1200" dirty="0" smtClean="0"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Museo.</a:t>
            </a:r>
          </a:p>
          <a:p>
            <a:pPr marL="87313" indent="-87313" algn="just">
              <a:buFont typeface="Wingdings" pitchFamily="2" charset="2"/>
              <a:buChar char="§"/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indent="-87313" algn="just">
              <a:buFont typeface="Wingdings" pitchFamily="2" charset="2"/>
              <a:buChar char="§"/>
            </a:pP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Auxiliar  </a:t>
            </a: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a la Dirección  en el  seguimiento a las solicitudes de la sociedad sobre  el uso  de </a:t>
            </a: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espacios para llevar a cabo actividades culturales en  las </a:t>
            </a: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instalaciones del Museo</a:t>
            </a: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es-MX" sz="1200" dirty="0">
                <a:latin typeface="Arial" charset="0"/>
                <a:cs typeface="Arial" charset="0"/>
              </a:rPr>
              <a:t> </a:t>
            </a:r>
            <a:endParaRPr lang="es-MX" sz="1200" dirty="0" smtClean="0">
              <a:latin typeface="Arial" charset="0"/>
              <a:cs typeface="Arial" charset="0"/>
            </a:endParaRPr>
          </a:p>
          <a:p>
            <a:pPr marL="87313" indent="-87313" algn="just">
              <a:buFont typeface="Wingdings" pitchFamily="2" charset="2"/>
              <a:buChar char="§"/>
            </a:pPr>
            <a:endParaRPr lang="es-MX" sz="1200" dirty="0" smtClean="0">
              <a:latin typeface="Arial" charset="0"/>
              <a:cs typeface="Arial" charset="0"/>
            </a:endParaRPr>
          </a:p>
          <a:p>
            <a:pPr marL="87313" indent="-87313" algn="just">
              <a:buFont typeface="Wingdings" pitchFamily="2" charset="2"/>
              <a:buChar char="§"/>
            </a:pPr>
            <a:r>
              <a:rPr lang="es-MX" sz="1200" dirty="0" smtClean="0">
                <a:latin typeface="Arial" charset="0"/>
                <a:cs typeface="Arial" charset="0"/>
              </a:rPr>
              <a:t>Auxiliar </a:t>
            </a:r>
            <a:r>
              <a:rPr lang="es-MX" sz="1200" dirty="0">
                <a:latin typeface="Arial" charset="0"/>
                <a:cs typeface="Arial" charset="0"/>
              </a:rPr>
              <a:t>en  la generación, procesamiento  y suministro de información  para dar </a:t>
            </a: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cumplimiento a las obligaciones institucionales en materia de transparencia y acceso a la información pública, así como datos abiertos,  conforme a la normatividad vigente. </a:t>
            </a: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87313" indent="-87313" algn="just">
              <a:buFont typeface="Wingdings" pitchFamily="2" charset="2"/>
              <a:buChar char="§"/>
            </a:pPr>
            <a:endParaRPr lang="es-MX" sz="1200" dirty="0">
              <a:latin typeface="Arial" panose="020B0604020202020204" pitchFamily="34" charset="0"/>
              <a:ea typeface="Calibri" pitchFamily="34" charset="0"/>
              <a:cs typeface="Arial" panose="020B0604020202020204" pitchFamily="34" charset="0"/>
            </a:endParaRPr>
          </a:p>
          <a:p>
            <a:pPr marL="87313" indent="-87313" algn="just">
              <a:buFont typeface="Wingdings" pitchFamily="2" charset="2"/>
              <a:buChar char="§"/>
            </a:pP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Apoyar en la atención al público cuando se requiera.</a:t>
            </a:r>
          </a:p>
          <a:p>
            <a:pPr marL="87313" indent="-87313" algn="just">
              <a:buFont typeface="Wingdings" pitchFamily="2" charset="2"/>
              <a:buChar char="§"/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indent="-87313" algn="just">
              <a:buFont typeface="Wingdings" pitchFamily="2" charset="2"/>
              <a:buChar char="§"/>
            </a:pP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Estas </a:t>
            </a: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funciones son enunciativas, más no limitativas.</a:t>
            </a:r>
          </a:p>
          <a:p>
            <a:pPr algn="just"/>
            <a:endParaRPr lang="es-ES" sz="1200" dirty="0">
              <a:latin typeface="Arial" panose="020B0604020202020204" pitchFamily="34" charset="0"/>
              <a:ea typeface="Calibri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43"/>
          <p:cNvSpPr>
            <a:spLocks noChangeArrowheads="1"/>
          </p:cNvSpPr>
          <p:nvPr/>
        </p:nvSpPr>
        <p:spPr bwMode="auto">
          <a:xfrm>
            <a:off x="1577311" y="8496300"/>
            <a:ext cx="5153025" cy="5365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MX" altLang="es-MX" dirty="0"/>
          </a:p>
        </p:txBody>
      </p:sp>
      <p:sp>
        <p:nvSpPr>
          <p:cNvPr id="8" name="Text Box 44"/>
          <p:cNvSpPr txBox="1">
            <a:spLocks noChangeArrowheads="1"/>
          </p:cNvSpPr>
          <p:nvPr/>
        </p:nvSpPr>
        <p:spPr bwMode="auto">
          <a:xfrm>
            <a:off x="2294861" y="8523288"/>
            <a:ext cx="1141413" cy="239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s-MX" altLang="es-MX" sz="1200" b="1" dirty="0">
                <a:latin typeface="Arial" charset="0"/>
              </a:rPr>
              <a:t>Responsable</a:t>
            </a:r>
            <a:endParaRPr lang="es-ES" altLang="es-MX" sz="1200" b="1" dirty="0">
              <a:latin typeface="Arial" charset="0"/>
            </a:endParaRPr>
          </a:p>
        </p:txBody>
      </p:sp>
      <p:sp>
        <p:nvSpPr>
          <p:cNvPr id="9" name="Line 46"/>
          <p:cNvSpPr>
            <a:spLocks noChangeShapeType="1"/>
          </p:cNvSpPr>
          <p:nvPr/>
        </p:nvSpPr>
        <p:spPr bwMode="auto">
          <a:xfrm>
            <a:off x="4155411" y="8496300"/>
            <a:ext cx="3175" cy="530225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/>
          <a:lstStyle/>
          <a:p>
            <a:endParaRPr lang="es-MX" dirty="0"/>
          </a:p>
        </p:txBody>
      </p:sp>
      <p:sp>
        <p:nvSpPr>
          <p:cNvPr id="10" name="Line 47"/>
          <p:cNvSpPr>
            <a:spLocks noChangeShapeType="1"/>
          </p:cNvSpPr>
          <p:nvPr/>
        </p:nvSpPr>
        <p:spPr bwMode="auto">
          <a:xfrm>
            <a:off x="1577311" y="8737600"/>
            <a:ext cx="5153025" cy="3175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/>
          <a:lstStyle/>
          <a:p>
            <a:endParaRPr lang="es-MX" dirty="0"/>
          </a:p>
        </p:txBody>
      </p:sp>
      <p:sp>
        <p:nvSpPr>
          <p:cNvPr id="11" name="Text Box 50"/>
          <p:cNvSpPr txBox="1">
            <a:spLocks noChangeArrowheads="1"/>
          </p:cNvSpPr>
          <p:nvPr/>
        </p:nvSpPr>
        <p:spPr bwMode="auto">
          <a:xfrm>
            <a:off x="5007815" y="8523288"/>
            <a:ext cx="857927" cy="2400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s-MX" altLang="es-MX" sz="1200" b="1" dirty="0" smtClean="0">
                <a:latin typeface="Arial" charset="0"/>
              </a:rPr>
              <a:t>Directora</a:t>
            </a:r>
            <a:endParaRPr lang="es-ES" altLang="es-MX" sz="1200" b="1" dirty="0">
              <a:latin typeface="Arial" charset="0"/>
            </a:endParaRPr>
          </a:p>
        </p:txBody>
      </p:sp>
      <p:sp>
        <p:nvSpPr>
          <p:cNvPr id="12" name="10 CuadroTexto"/>
          <p:cNvSpPr txBox="1"/>
          <p:nvPr/>
        </p:nvSpPr>
        <p:spPr>
          <a:xfrm>
            <a:off x="1755320" y="8753320"/>
            <a:ext cx="223330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385763">
              <a:defRPr/>
            </a:pPr>
            <a:r>
              <a:rPr lang="es-MX" sz="1200" dirty="0">
                <a:latin typeface="Arial" charset="0"/>
                <a:ea typeface="ＭＳ Ｐゴシック" pitchFamily="34" charset="-128"/>
              </a:rPr>
              <a:t>Maria Esther Hermoso </a:t>
            </a:r>
            <a:r>
              <a:rPr lang="es-MX" sz="1200" dirty="0" smtClean="0">
                <a:latin typeface="Arial" charset="0"/>
                <a:ea typeface="ＭＳ Ｐゴシック" pitchFamily="34" charset="-128"/>
              </a:rPr>
              <a:t>Ortuño</a:t>
            </a:r>
            <a:endParaRPr lang="es-MX" sz="1200" dirty="0">
              <a:latin typeface="Arial" charset="0"/>
              <a:ea typeface="ＭＳ Ｐゴシック" pitchFamily="34" charset="-128"/>
            </a:endParaRPr>
          </a:p>
        </p:txBody>
      </p:sp>
      <p:sp>
        <p:nvSpPr>
          <p:cNvPr id="13" name="11 CuadroTexto"/>
          <p:cNvSpPr txBox="1"/>
          <p:nvPr/>
        </p:nvSpPr>
        <p:spPr>
          <a:xfrm>
            <a:off x="4086889" y="8727662"/>
            <a:ext cx="269977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sz="1200" dirty="0">
                <a:latin typeface="Arial" pitchFamily="34" charset="0"/>
                <a:cs typeface="Arial" pitchFamily="34" charset="0"/>
              </a:rPr>
              <a:t>María Luisa Vázquez Bracho </a:t>
            </a:r>
            <a:r>
              <a:rPr lang="es-MX" sz="1200" dirty="0" smtClean="0">
                <a:latin typeface="Arial" pitchFamily="34" charset="0"/>
                <a:cs typeface="Arial" pitchFamily="34" charset="0"/>
              </a:rPr>
              <a:t>Medina</a:t>
            </a:r>
            <a:endParaRPr lang="es-MX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Text Box 40"/>
          <p:cNvSpPr txBox="1">
            <a:spLocks noChangeArrowheads="1"/>
          </p:cNvSpPr>
          <p:nvPr/>
        </p:nvSpPr>
        <p:spPr bwMode="auto">
          <a:xfrm>
            <a:off x="-4763" y="55563"/>
            <a:ext cx="3962401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ES_tradnl" altLang="es-MX" sz="2000" b="1" i="1" dirty="0">
                <a:latin typeface="Arial" charset="0"/>
              </a:rPr>
              <a:t>DESCRIPCIÓN DE FUNCIONES</a:t>
            </a:r>
          </a:p>
        </p:txBody>
      </p:sp>
      <p:sp>
        <p:nvSpPr>
          <p:cNvPr id="18" name="Line 39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xmlns="" val="2270828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2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iseño predeterminado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_tradnl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_tradnl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Tema2" id="{E0418A10-E606-4FE8-9624-D4380E837CAB}" vid="{AB703114-AAD4-4614-A949-0237CB9F7D17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Tema2</Template>
  <TotalTime>15373</TotalTime>
  <Words>463</Words>
  <Application>Microsoft Office PowerPoint</Application>
  <PresentationFormat>Presentación en pantalla (4:3)</PresentationFormat>
  <Paragraphs>57</Paragraphs>
  <Slides>2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3" baseType="lpstr">
      <vt:lpstr>Tema2</vt:lpstr>
      <vt:lpstr>Diapositiva 1</vt:lpstr>
      <vt:lpstr>Diapositiva 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MANUAL          de Organización</dc:title>
  <dc:creator>jessica galvan</dc:creator>
  <cp:lastModifiedBy>HP</cp:lastModifiedBy>
  <cp:revision>110</cp:revision>
  <cp:lastPrinted>2019-10-22T18:39:22Z</cp:lastPrinted>
  <dcterms:created xsi:type="dcterms:W3CDTF">2019-08-22T16:41:51Z</dcterms:created>
  <dcterms:modified xsi:type="dcterms:W3CDTF">2020-03-09T19:10:09Z</dcterms:modified>
</cp:coreProperties>
</file>