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66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04/11/2019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28" y="1034746"/>
            <a:ext cx="5254714" cy="759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2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58" y="2953006"/>
            <a:ext cx="5612884" cy="3237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Moreno Chiquito</cp:lastModifiedBy>
  <cp:revision>13</cp:revision>
  <dcterms:created xsi:type="dcterms:W3CDTF">2018-10-26T21:26:18Z</dcterms:created>
  <dcterms:modified xsi:type="dcterms:W3CDTF">2019-11-04T21:18:22Z</dcterms:modified>
</cp:coreProperties>
</file>