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10" d="100"/>
          <a:sy n="110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5194B1-7E4C-4AFA-9795-9A2B241F21DE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MX"/>
        </a:p>
      </dgm:t>
    </dgm:pt>
    <dgm:pt modelId="{F32FCEAA-DFEA-4ACC-B44F-3ABF988B807B}">
      <dgm:prSet phldrT="[Texto]"/>
      <dgm:spPr/>
      <dgm:t>
        <a:bodyPr/>
        <a:lstStyle/>
        <a:p>
          <a:r>
            <a:rPr lang="es-MX" dirty="0"/>
            <a:t>Presidente del Comité de Dirección Estatal del Partido de Nueva Alianza San Luis Potosí</a:t>
          </a:r>
        </a:p>
      </dgm:t>
    </dgm:pt>
    <dgm:pt modelId="{8BF71E5B-0E23-4752-A6DE-3EE9579967A2}" type="parTrans" cxnId="{8A9279E0-CA01-44FB-9B89-B75138D4F2A3}">
      <dgm:prSet/>
      <dgm:spPr/>
      <dgm:t>
        <a:bodyPr/>
        <a:lstStyle/>
        <a:p>
          <a:endParaRPr lang="es-MX"/>
        </a:p>
      </dgm:t>
    </dgm:pt>
    <dgm:pt modelId="{81096F92-9AAB-4488-B719-D60BFC47D86C}" type="sibTrans" cxnId="{8A9279E0-CA01-44FB-9B89-B75138D4F2A3}">
      <dgm:prSet/>
      <dgm:spPr/>
      <dgm:t>
        <a:bodyPr/>
        <a:lstStyle/>
        <a:p>
          <a:endParaRPr lang="es-MX"/>
        </a:p>
      </dgm:t>
    </dgm:pt>
    <dgm:pt modelId="{C1200FFA-A4D2-4224-BE6E-016E4C5B2C52}" type="asst">
      <dgm:prSet phldrT="[Texto]"/>
      <dgm:spPr/>
      <dgm:t>
        <a:bodyPr/>
        <a:lstStyle/>
        <a:p>
          <a:r>
            <a:rPr lang="es-MX" dirty="0"/>
            <a:t>Secretario General del Partido Nueva Alianza San Luis Potosí</a:t>
          </a:r>
        </a:p>
      </dgm:t>
    </dgm:pt>
    <dgm:pt modelId="{F223CEFE-BA65-4A6E-8B80-B54DBCF0B42B}" type="parTrans" cxnId="{9DED13CC-5DA8-4BD6-B147-1EBB1705B86A}">
      <dgm:prSet/>
      <dgm:spPr/>
      <dgm:t>
        <a:bodyPr/>
        <a:lstStyle/>
        <a:p>
          <a:endParaRPr lang="es-MX"/>
        </a:p>
      </dgm:t>
    </dgm:pt>
    <dgm:pt modelId="{3372CD68-94C5-45A5-A81D-AD9708F42ECB}" type="sibTrans" cxnId="{9DED13CC-5DA8-4BD6-B147-1EBB1705B86A}">
      <dgm:prSet/>
      <dgm:spPr/>
      <dgm:t>
        <a:bodyPr/>
        <a:lstStyle/>
        <a:p>
          <a:endParaRPr lang="es-MX"/>
        </a:p>
      </dgm:t>
    </dgm:pt>
    <dgm:pt modelId="{0CEC0E50-4F30-412A-BEF2-0265FB54390A}">
      <dgm:prSet/>
      <dgm:spPr/>
      <dgm:t>
        <a:bodyPr/>
        <a:lstStyle/>
        <a:p>
          <a:r>
            <a:rPr lang="es-MX" dirty="0"/>
            <a:t>Coordinador Ejecutivo de Político Electoral</a:t>
          </a:r>
        </a:p>
      </dgm:t>
    </dgm:pt>
    <dgm:pt modelId="{72205F87-B64C-4AFA-8208-D5508E3BC936}" type="parTrans" cxnId="{8BA90B64-DEC4-4081-BFDC-7C8BA274A9FB}">
      <dgm:prSet/>
      <dgm:spPr/>
      <dgm:t>
        <a:bodyPr/>
        <a:lstStyle/>
        <a:p>
          <a:endParaRPr lang="es-MX"/>
        </a:p>
      </dgm:t>
    </dgm:pt>
    <dgm:pt modelId="{79158113-B7D4-4B7F-9429-EF6B3CDF3A27}" type="sibTrans" cxnId="{8BA90B64-DEC4-4081-BFDC-7C8BA274A9FB}">
      <dgm:prSet/>
      <dgm:spPr/>
      <dgm:t>
        <a:bodyPr/>
        <a:lstStyle/>
        <a:p>
          <a:endParaRPr lang="es-MX"/>
        </a:p>
      </dgm:t>
    </dgm:pt>
    <dgm:pt modelId="{A9E4234E-36E5-475E-BCEB-E0DCD28AEF57}">
      <dgm:prSet phldrT="[Texto]"/>
      <dgm:spPr/>
      <dgm:t>
        <a:bodyPr/>
        <a:lstStyle/>
        <a:p>
          <a:r>
            <a:rPr lang="es-MX" dirty="0"/>
            <a:t>Coordinador Ejecutivo de Finanzas</a:t>
          </a:r>
        </a:p>
      </dgm:t>
    </dgm:pt>
    <dgm:pt modelId="{3DFA728C-8748-4F3D-9423-FFE6BD58B2EA}" type="parTrans" cxnId="{5651B017-B200-4954-84B4-07CA5E8B7232}">
      <dgm:prSet/>
      <dgm:spPr/>
      <dgm:t>
        <a:bodyPr/>
        <a:lstStyle/>
        <a:p>
          <a:endParaRPr lang="es-MX"/>
        </a:p>
      </dgm:t>
    </dgm:pt>
    <dgm:pt modelId="{234E7615-D777-452F-9420-BA643FFB8153}" type="sibTrans" cxnId="{5651B017-B200-4954-84B4-07CA5E8B7232}">
      <dgm:prSet/>
      <dgm:spPr/>
      <dgm:t>
        <a:bodyPr/>
        <a:lstStyle/>
        <a:p>
          <a:endParaRPr lang="es-MX"/>
        </a:p>
      </dgm:t>
    </dgm:pt>
    <dgm:pt modelId="{755EC1DD-65E5-430C-BBF9-444E07BF36AF}">
      <dgm:prSet phldrT="[Texto]"/>
      <dgm:spPr/>
      <dgm:t>
        <a:bodyPr/>
        <a:lstStyle/>
        <a:p>
          <a:r>
            <a:rPr lang="es-MX" dirty="0"/>
            <a:t>Coordinador Ejecutivo de Asuntos Jurídicos</a:t>
          </a:r>
        </a:p>
      </dgm:t>
    </dgm:pt>
    <dgm:pt modelId="{FFB9EAD5-792B-4F30-A701-705619DCA2FD}" type="parTrans" cxnId="{BF05E394-CCC8-4F26-96EC-ADCA3570DC15}">
      <dgm:prSet/>
      <dgm:spPr/>
      <dgm:t>
        <a:bodyPr/>
        <a:lstStyle/>
        <a:p>
          <a:endParaRPr lang="es-MX"/>
        </a:p>
      </dgm:t>
    </dgm:pt>
    <dgm:pt modelId="{49F1097F-50BE-4DE2-9F35-CFF9272546A4}" type="sibTrans" cxnId="{BF05E394-CCC8-4F26-96EC-ADCA3570DC15}">
      <dgm:prSet/>
      <dgm:spPr/>
      <dgm:t>
        <a:bodyPr/>
        <a:lstStyle/>
        <a:p>
          <a:endParaRPr lang="es-MX"/>
        </a:p>
      </dgm:t>
    </dgm:pt>
    <dgm:pt modelId="{5B24D81E-FCDD-468F-BD8C-14F563BB3DD8}">
      <dgm:prSet phldrT="[Texto]"/>
      <dgm:spPr/>
      <dgm:t>
        <a:bodyPr/>
        <a:lstStyle/>
        <a:p>
          <a:r>
            <a:rPr lang="es-MX" dirty="0"/>
            <a:t>Coordinadora Ejecutivo  de Vinculación </a:t>
          </a:r>
        </a:p>
      </dgm:t>
    </dgm:pt>
    <dgm:pt modelId="{D253132E-9C07-486E-986B-6357F136B713}" type="parTrans" cxnId="{16787FB5-E02A-4A08-B1C2-1CD37E56E7A9}">
      <dgm:prSet/>
      <dgm:spPr/>
      <dgm:t>
        <a:bodyPr/>
        <a:lstStyle/>
        <a:p>
          <a:endParaRPr lang="es-MX"/>
        </a:p>
      </dgm:t>
    </dgm:pt>
    <dgm:pt modelId="{03DD2382-B220-4B04-8999-8C048E9256EF}" type="sibTrans" cxnId="{16787FB5-E02A-4A08-B1C2-1CD37E56E7A9}">
      <dgm:prSet/>
      <dgm:spPr/>
      <dgm:t>
        <a:bodyPr/>
        <a:lstStyle/>
        <a:p>
          <a:endParaRPr lang="es-MX"/>
        </a:p>
      </dgm:t>
    </dgm:pt>
    <dgm:pt modelId="{84676396-57C9-42A7-9AFA-7B750AED090F}">
      <dgm:prSet phldrT="[Texto]"/>
      <dgm:spPr/>
      <dgm:t>
        <a:bodyPr/>
        <a:lstStyle/>
        <a:p>
          <a:r>
            <a:rPr lang="es-MX" dirty="0"/>
            <a:t>Coordinadora Ejecutiva  de Gestión Institucional</a:t>
          </a:r>
        </a:p>
      </dgm:t>
    </dgm:pt>
    <dgm:pt modelId="{8995E201-555D-4480-A065-6B23F52A447C}" type="parTrans" cxnId="{36E3CB23-F613-4E81-B95F-96E5C027754A}">
      <dgm:prSet/>
      <dgm:spPr/>
      <dgm:t>
        <a:bodyPr/>
        <a:lstStyle/>
        <a:p>
          <a:endParaRPr lang="es-MX"/>
        </a:p>
      </dgm:t>
    </dgm:pt>
    <dgm:pt modelId="{B53B27BD-D5D0-4B9E-B370-EECD8F2D1486}" type="sibTrans" cxnId="{36E3CB23-F613-4E81-B95F-96E5C027754A}">
      <dgm:prSet/>
      <dgm:spPr/>
      <dgm:t>
        <a:bodyPr/>
        <a:lstStyle/>
        <a:p>
          <a:endParaRPr lang="es-MX"/>
        </a:p>
      </dgm:t>
    </dgm:pt>
    <dgm:pt modelId="{241779AA-81F5-4FCF-B2E3-EA432F843EE0}">
      <dgm:prSet phldrT="[Texto]"/>
      <dgm:spPr/>
      <dgm:t>
        <a:bodyPr/>
        <a:lstStyle/>
        <a:p>
          <a:r>
            <a:rPr lang="es-MX" dirty="0"/>
            <a:t>Coordinador Ejecutivo de Comunicación Social</a:t>
          </a:r>
        </a:p>
      </dgm:t>
    </dgm:pt>
    <dgm:pt modelId="{2E33E188-780E-4348-903A-A00F5218D4A5}" type="parTrans" cxnId="{337ECAFE-5E41-4170-9664-F25CA096461B}">
      <dgm:prSet/>
      <dgm:spPr/>
      <dgm:t>
        <a:bodyPr/>
        <a:lstStyle/>
        <a:p>
          <a:endParaRPr lang="es-MX"/>
        </a:p>
      </dgm:t>
    </dgm:pt>
    <dgm:pt modelId="{3FD712F3-17B8-4442-8DE4-601390465D18}" type="sibTrans" cxnId="{337ECAFE-5E41-4170-9664-F25CA096461B}">
      <dgm:prSet/>
      <dgm:spPr/>
      <dgm:t>
        <a:bodyPr/>
        <a:lstStyle/>
        <a:p>
          <a:endParaRPr lang="es-MX"/>
        </a:p>
      </dgm:t>
    </dgm:pt>
    <dgm:pt modelId="{05203E2E-D6BD-43E5-AFB8-3BFD00171FB5}">
      <dgm:prSet phldrT="[Texto]"/>
      <dgm:spPr/>
      <dgm:t>
        <a:bodyPr/>
        <a:lstStyle/>
        <a:p>
          <a:r>
            <a:rPr lang="es-MX" dirty="0"/>
            <a:t>Consejo Estatal de Nueva Alianza San Luis Potosí</a:t>
          </a:r>
        </a:p>
      </dgm:t>
    </dgm:pt>
    <dgm:pt modelId="{2BD1B7F5-E639-4816-A9FD-FE16D73B1135}" type="parTrans" cxnId="{E50772B5-8E1F-44E2-B03C-724E43E04456}">
      <dgm:prSet/>
      <dgm:spPr/>
      <dgm:t>
        <a:bodyPr/>
        <a:lstStyle/>
        <a:p>
          <a:endParaRPr lang="es-MX"/>
        </a:p>
      </dgm:t>
    </dgm:pt>
    <dgm:pt modelId="{3F046A81-2443-4727-B914-11606C229BF6}" type="sibTrans" cxnId="{E50772B5-8E1F-44E2-B03C-724E43E04456}">
      <dgm:prSet/>
      <dgm:spPr/>
      <dgm:t>
        <a:bodyPr/>
        <a:lstStyle/>
        <a:p>
          <a:endParaRPr lang="es-MX"/>
        </a:p>
      </dgm:t>
    </dgm:pt>
    <dgm:pt modelId="{33EAA249-DDD3-4B1E-BDB6-8A6A30D049F5}" type="asst">
      <dgm:prSet phldrT="[Texto]"/>
      <dgm:spPr/>
      <dgm:t>
        <a:bodyPr/>
        <a:lstStyle/>
        <a:p>
          <a:r>
            <a:rPr lang="es-MX" dirty="0"/>
            <a:t>Coordinadora Del Movimiento De Mujeres</a:t>
          </a:r>
        </a:p>
      </dgm:t>
    </dgm:pt>
    <dgm:pt modelId="{A0241BE6-295F-42C3-A689-4C5B3743B885}" type="parTrans" cxnId="{68A8D199-3927-40FB-BDEB-347F2F47436E}">
      <dgm:prSet/>
      <dgm:spPr/>
      <dgm:t>
        <a:bodyPr/>
        <a:lstStyle/>
        <a:p>
          <a:endParaRPr lang="es-MX"/>
        </a:p>
      </dgm:t>
    </dgm:pt>
    <dgm:pt modelId="{50050E3A-8C87-47F2-96D1-22F2E6F2899B}" type="sibTrans" cxnId="{68A8D199-3927-40FB-BDEB-347F2F47436E}">
      <dgm:prSet/>
      <dgm:spPr/>
      <dgm:t>
        <a:bodyPr/>
        <a:lstStyle/>
        <a:p>
          <a:endParaRPr lang="es-MX"/>
        </a:p>
      </dgm:t>
    </dgm:pt>
    <dgm:pt modelId="{0BBD0DBF-12EA-4714-B751-7D76D1F590D6}" type="asst">
      <dgm:prSet phldrT="[Texto]"/>
      <dgm:spPr/>
      <dgm:t>
        <a:bodyPr/>
        <a:lstStyle/>
        <a:p>
          <a:r>
            <a:rPr lang="es-MX" dirty="0"/>
            <a:t>Coordinador Del Movimiento De Jóvenes</a:t>
          </a:r>
        </a:p>
      </dgm:t>
    </dgm:pt>
    <dgm:pt modelId="{C8862330-64E6-4067-A5B2-B1F5237E92F4}" type="parTrans" cxnId="{33502543-6DF2-41C6-8F52-F35A415FDE18}">
      <dgm:prSet/>
      <dgm:spPr/>
      <dgm:t>
        <a:bodyPr/>
        <a:lstStyle/>
        <a:p>
          <a:endParaRPr lang="es-MX"/>
        </a:p>
      </dgm:t>
    </dgm:pt>
    <dgm:pt modelId="{7CC6C3BD-2A88-4EDC-A7EB-3008CD2AF6C2}" type="sibTrans" cxnId="{33502543-6DF2-41C6-8F52-F35A415FDE18}">
      <dgm:prSet/>
      <dgm:spPr/>
      <dgm:t>
        <a:bodyPr/>
        <a:lstStyle/>
        <a:p>
          <a:endParaRPr lang="es-MX"/>
        </a:p>
      </dgm:t>
    </dgm:pt>
    <dgm:pt modelId="{DD0BCAD1-E64B-48B6-87E5-2541B8C0380B}" type="pres">
      <dgm:prSet presAssocID="{D35194B1-7E4C-4AFA-9795-9A2B241F21D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FAB3258-6A9D-4DBA-ADE0-449DBD4975C0}" type="pres">
      <dgm:prSet presAssocID="{05203E2E-D6BD-43E5-AFB8-3BFD00171FB5}" presName="hierRoot1" presStyleCnt="0">
        <dgm:presLayoutVars>
          <dgm:hierBranch val="init"/>
        </dgm:presLayoutVars>
      </dgm:prSet>
      <dgm:spPr/>
    </dgm:pt>
    <dgm:pt modelId="{D217D4F5-9807-4F6D-A436-075053C0B7A9}" type="pres">
      <dgm:prSet presAssocID="{05203E2E-D6BD-43E5-AFB8-3BFD00171FB5}" presName="rootComposite1" presStyleCnt="0"/>
      <dgm:spPr/>
    </dgm:pt>
    <dgm:pt modelId="{0F37500C-6DC5-440B-A75C-CC14B1E73DF0}" type="pres">
      <dgm:prSet presAssocID="{05203E2E-D6BD-43E5-AFB8-3BFD00171FB5}" presName="rootText1" presStyleLbl="node0" presStyleIdx="0" presStyleCnt="2" custScaleX="156621" custLinFactX="88940" custLinFactY="-31903" custLinFactNeighborX="100000" custLinFactNeighborY="-100000">
        <dgm:presLayoutVars>
          <dgm:chPref val="3"/>
        </dgm:presLayoutVars>
      </dgm:prSet>
      <dgm:spPr/>
    </dgm:pt>
    <dgm:pt modelId="{A2C9C9D8-910E-49E0-A384-322739B5F3B4}" type="pres">
      <dgm:prSet presAssocID="{05203E2E-D6BD-43E5-AFB8-3BFD00171FB5}" presName="rootConnector1" presStyleLbl="node1" presStyleIdx="0" presStyleCnt="0"/>
      <dgm:spPr/>
    </dgm:pt>
    <dgm:pt modelId="{1AA03C2B-BFC6-49FC-84B9-77A9BA731881}" type="pres">
      <dgm:prSet presAssocID="{05203E2E-D6BD-43E5-AFB8-3BFD00171FB5}" presName="hierChild2" presStyleCnt="0"/>
      <dgm:spPr/>
    </dgm:pt>
    <dgm:pt modelId="{FB8AB7F3-60AA-4929-9A55-120E71007595}" type="pres">
      <dgm:prSet presAssocID="{05203E2E-D6BD-43E5-AFB8-3BFD00171FB5}" presName="hierChild3" presStyleCnt="0"/>
      <dgm:spPr/>
    </dgm:pt>
    <dgm:pt modelId="{1D87D0F2-1A50-441E-B4C7-7FE406168ADC}" type="pres">
      <dgm:prSet presAssocID="{F32FCEAA-DFEA-4ACC-B44F-3ABF988B807B}" presName="hierRoot1" presStyleCnt="0">
        <dgm:presLayoutVars>
          <dgm:hierBranch val="init"/>
        </dgm:presLayoutVars>
      </dgm:prSet>
      <dgm:spPr/>
    </dgm:pt>
    <dgm:pt modelId="{CBD9A475-071B-4D8C-A265-251E5CC8FDFA}" type="pres">
      <dgm:prSet presAssocID="{F32FCEAA-DFEA-4ACC-B44F-3ABF988B807B}" presName="rootComposite1" presStyleCnt="0"/>
      <dgm:spPr/>
    </dgm:pt>
    <dgm:pt modelId="{35FCFB1D-F59F-4491-8E5B-68F2C9BF7D92}" type="pres">
      <dgm:prSet presAssocID="{F32FCEAA-DFEA-4ACC-B44F-3ABF988B807B}" presName="rootText1" presStyleLbl="node0" presStyleIdx="1" presStyleCnt="2" custScaleX="184024">
        <dgm:presLayoutVars>
          <dgm:chPref val="3"/>
        </dgm:presLayoutVars>
      </dgm:prSet>
      <dgm:spPr/>
    </dgm:pt>
    <dgm:pt modelId="{3D0338E5-F5C7-40D7-B413-5DE88CE7C6E5}" type="pres">
      <dgm:prSet presAssocID="{F32FCEAA-DFEA-4ACC-B44F-3ABF988B807B}" presName="rootConnector1" presStyleLbl="node1" presStyleIdx="0" presStyleCnt="0"/>
      <dgm:spPr/>
    </dgm:pt>
    <dgm:pt modelId="{5DEFF76D-FC2C-4C5C-8C5B-7F95E25485E7}" type="pres">
      <dgm:prSet presAssocID="{F32FCEAA-DFEA-4ACC-B44F-3ABF988B807B}" presName="hierChild2" presStyleCnt="0"/>
      <dgm:spPr/>
    </dgm:pt>
    <dgm:pt modelId="{47DF38DD-2662-417D-9308-6E6EBC26B537}" type="pres">
      <dgm:prSet presAssocID="{72205F87-B64C-4AFA-8208-D5508E3BC936}" presName="Name37" presStyleLbl="parChTrans1D2" presStyleIdx="0" presStyleCnt="9"/>
      <dgm:spPr/>
    </dgm:pt>
    <dgm:pt modelId="{3949444E-6614-4588-95D5-C54AE7D088BD}" type="pres">
      <dgm:prSet presAssocID="{0CEC0E50-4F30-412A-BEF2-0265FB54390A}" presName="hierRoot2" presStyleCnt="0">
        <dgm:presLayoutVars>
          <dgm:hierBranch val="init"/>
        </dgm:presLayoutVars>
      </dgm:prSet>
      <dgm:spPr/>
    </dgm:pt>
    <dgm:pt modelId="{7DF5212A-743D-48E0-BD54-65E723E3AF5D}" type="pres">
      <dgm:prSet presAssocID="{0CEC0E50-4F30-412A-BEF2-0265FB54390A}" presName="rootComposite" presStyleCnt="0"/>
      <dgm:spPr/>
    </dgm:pt>
    <dgm:pt modelId="{510BE594-6D2A-40AF-9A82-AFF51E9C9AEA}" type="pres">
      <dgm:prSet presAssocID="{0CEC0E50-4F30-412A-BEF2-0265FB54390A}" presName="rootText" presStyleLbl="node2" presStyleIdx="0" presStyleCnt="6">
        <dgm:presLayoutVars>
          <dgm:chPref val="3"/>
        </dgm:presLayoutVars>
      </dgm:prSet>
      <dgm:spPr/>
    </dgm:pt>
    <dgm:pt modelId="{094F92A7-A17A-4AE0-9084-D297A25FF75B}" type="pres">
      <dgm:prSet presAssocID="{0CEC0E50-4F30-412A-BEF2-0265FB54390A}" presName="rootConnector" presStyleLbl="node2" presStyleIdx="0" presStyleCnt="6"/>
      <dgm:spPr/>
    </dgm:pt>
    <dgm:pt modelId="{45992AA3-3CEC-4F0C-BA4E-63C6C4EF8E9F}" type="pres">
      <dgm:prSet presAssocID="{0CEC0E50-4F30-412A-BEF2-0265FB54390A}" presName="hierChild4" presStyleCnt="0"/>
      <dgm:spPr/>
    </dgm:pt>
    <dgm:pt modelId="{E8A79A02-7E5D-4B19-9E8A-2256DB712555}" type="pres">
      <dgm:prSet presAssocID="{0CEC0E50-4F30-412A-BEF2-0265FB54390A}" presName="hierChild5" presStyleCnt="0"/>
      <dgm:spPr/>
    </dgm:pt>
    <dgm:pt modelId="{185F077F-105F-4B03-89A6-5D61A96F593C}" type="pres">
      <dgm:prSet presAssocID="{3DFA728C-8748-4F3D-9423-FFE6BD58B2EA}" presName="Name37" presStyleLbl="parChTrans1D2" presStyleIdx="1" presStyleCnt="9"/>
      <dgm:spPr/>
    </dgm:pt>
    <dgm:pt modelId="{CDD300B3-8102-4950-999B-629AE5837344}" type="pres">
      <dgm:prSet presAssocID="{A9E4234E-36E5-475E-BCEB-E0DCD28AEF57}" presName="hierRoot2" presStyleCnt="0">
        <dgm:presLayoutVars>
          <dgm:hierBranch val="init"/>
        </dgm:presLayoutVars>
      </dgm:prSet>
      <dgm:spPr/>
    </dgm:pt>
    <dgm:pt modelId="{C83E7386-CBEA-4A3C-BB12-67D68847DAEC}" type="pres">
      <dgm:prSet presAssocID="{A9E4234E-36E5-475E-BCEB-E0DCD28AEF57}" presName="rootComposite" presStyleCnt="0"/>
      <dgm:spPr/>
    </dgm:pt>
    <dgm:pt modelId="{D7D37AA9-5FC3-47E5-869E-FBDE1E0B23B8}" type="pres">
      <dgm:prSet presAssocID="{A9E4234E-36E5-475E-BCEB-E0DCD28AEF57}" presName="rootText" presStyleLbl="node2" presStyleIdx="1" presStyleCnt="6">
        <dgm:presLayoutVars>
          <dgm:chPref val="3"/>
        </dgm:presLayoutVars>
      </dgm:prSet>
      <dgm:spPr/>
    </dgm:pt>
    <dgm:pt modelId="{4B87B781-6B5B-4018-842B-3020F466C26F}" type="pres">
      <dgm:prSet presAssocID="{A9E4234E-36E5-475E-BCEB-E0DCD28AEF57}" presName="rootConnector" presStyleLbl="node2" presStyleIdx="1" presStyleCnt="6"/>
      <dgm:spPr/>
    </dgm:pt>
    <dgm:pt modelId="{FA2B0BCF-8D29-413E-B434-4DE9E14DC5D7}" type="pres">
      <dgm:prSet presAssocID="{A9E4234E-36E5-475E-BCEB-E0DCD28AEF57}" presName="hierChild4" presStyleCnt="0"/>
      <dgm:spPr/>
    </dgm:pt>
    <dgm:pt modelId="{2C4507AC-AFF5-4FA0-BD98-C6DDBBFA3593}" type="pres">
      <dgm:prSet presAssocID="{A9E4234E-36E5-475E-BCEB-E0DCD28AEF57}" presName="hierChild5" presStyleCnt="0"/>
      <dgm:spPr/>
    </dgm:pt>
    <dgm:pt modelId="{733608C8-6517-4AED-B443-280709D59713}" type="pres">
      <dgm:prSet presAssocID="{D253132E-9C07-486E-986B-6357F136B713}" presName="Name37" presStyleLbl="parChTrans1D2" presStyleIdx="2" presStyleCnt="9"/>
      <dgm:spPr/>
    </dgm:pt>
    <dgm:pt modelId="{C0BEE79B-39A2-4B93-A152-DB5C208801A0}" type="pres">
      <dgm:prSet presAssocID="{5B24D81E-FCDD-468F-BD8C-14F563BB3DD8}" presName="hierRoot2" presStyleCnt="0">
        <dgm:presLayoutVars>
          <dgm:hierBranch val="init"/>
        </dgm:presLayoutVars>
      </dgm:prSet>
      <dgm:spPr/>
    </dgm:pt>
    <dgm:pt modelId="{BC7E5B91-1462-4BD0-98C6-FD7C5065820E}" type="pres">
      <dgm:prSet presAssocID="{5B24D81E-FCDD-468F-BD8C-14F563BB3DD8}" presName="rootComposite" presStyleCnt="0"/>
      <dgm:spPr/>
    </dgm:pt>
    <dgm:pt modelId="{35A31AF5-351C-4920-B3D0-9DD133C077C2}" type="pres">
      <dgm:prSet presAssocID="{5B24D81E-FCDD-468F-BD8C-14F563BB3DD8}" presName="rootText" presStyleLbl="node2" presStyleIdx="2" presStyleCnt="6">
        <dgm:presLayoutVars>
          <dgm:chPref val="3"/>
        </dgm:presLayoutVars>
      </dgm:prSet>
      <dgm:spPr/>
    </dgm:pt>
    <dgm:pt modelId="{B80067C9-479B-4F22-81FD-F3B862266A8F}" type="pres">
      <dgm:prSet presAssocID="{5B24D81E-FCDD-468F-BD8C-14F563BB3DD8}" presName="rootConnector" presStyleLbl="node2" presStyleIdx="2" presStyleCnt="6"/>
      <dgm:spPr/>
    </dgm:pt>
    <dgm:pt modelId="{35A0D40C-2C0C-4F87-9B79-4121670938A6}" type="pres">
      <dgm:prSet presAssocID="{5B24D81E-FCDD-468F-BD8C-14F563BB3DD8}" presName="hierChild4" presStyleCnt="0"/>
      <dgm:spPr/>
    </dgm:pt>
    <dgm:pt modelId="{2AF1979C-4F7D-4BE8-8309-8D4F6DC54EC4}" type="pres">
      <dgm:prSet presAssocID="{5B24D81E-FCDD-468F-BD8C-14F563BB3DD8}" presName="hierChild5" presStyleCnt="0"/>
      <dgm:spPr/>
    </dgm:pt>
    <dgm:pt modelId="{06DCA964-F0A3-4C09-A906-747A2CC982AB}" type="pres">
      <dgm:prSet presAssocID="{8995E201-555D-4480-A065-6B23F52A447C}" presName="Name37" presStyleLbl="parChTrans1D2" presStyleIdx="3" presStyleCnt="9"/>
      <dgm:spPr/>
    </dgm:pt>
    <dgm:pt modelId="{8B9234E3-D871-47F5-9E16-15B222254DFF}" type="pres">
      <dgm:prSet presAssocID="{84676396-57C9-42A7-9AFA-7B750AED090F}" presName="hierRoot2" presStyleCnt="0">
        <dgm:presLayoutVars>
          <dgm:hierBranch val="init"/>
        </dgm:presLayoutVars>
      </dgm:prSet>
      <dgm:spPr/>
    </dgm:pt>
    <dgm:pt modelId="{A6E4884E-CD92-4F42-BA2E-5CF054CFAFC5}" type="pres">
      <dgm:prSet presAssocID="{84676396-57C9-42A7-9AFA-7B750AED090F}" presName="rootComposite" presStyleCnt="0"/>
      <dgm:spPr/>
    </dgm:pt>
    <dgm:pt modelId="{2E39DC78-C6E2-44D9-8C8D-7FF488BA2991}" type="pres">
      <dgm:prSet presAssocID="{84676396-57C9-42A7-9AFA-7B750AED090F}" presName="rootText" presStyleLbl="node2" presStyleIdx="3" presStyleCnt="6">
        <dgm:presLayoutVars>
          <dgm:chPref val="3"/>
        </dgm:presLayoutVars>
      </dgm:prSet>
      <dgm:spPr/>
    </dgm:pt>
    <dgm:pt modelId="{859560C9-6865-485E-9F67-F879366FE79B}" type="pres">
      <dgm:prSet presAssocID="{84676396-57C9-42A7-9AFA-7B750AED090F}" presName="rootConnector" presStyleLbl="node2" presStyleIdx="3" presStyleCnt="6"/>
      <dgm:spPr/>
    </dgm:pt>
    <dgm:pt modelId="{1C18877D-144B-4213-8234-55F834867D86}" type="pres">
      <dgm:prSet presAssocID="{84676396-57C9-42A7-9AFA-7B750AED090F}" presName="hierChild4" presStyleCnt="0"/>
      <dgm:spPr/>
    </dgm:pt>
    <dgm:pt modelId="{1C22EE69-7A86-43B4-AC65-FB0FBA7A9729}" type="pres">
      <dgm:prSet presAssocID="{84676396-57C9-42A7-9AFA-7B750AED090F}" presName="hierChild5" presStyleCnt="0"/>
      <dgm:spPr/>
    </dgm:pt>
    <dgm:pt modelId="{34EED518-9A94-4D28-BA81-190A94F13951}" type="pres">
      <dgm:prSet presAssocID="{2E33E188-780E-4348-903A-A00F5218D4A5}" presName="Name37" presStyleLbl="parChTrans1D2" presStyleIdx="4" presStyleCnt="9"/>
      <dgm:spPr/>
    </dgm:pt>
    <dgm:pt modelId="{21FD6C5E-B2D8-4C4E-87B4-269A9609EF35}" type="pres">
      <dgm:prSet presAssocID="{241779AA-81F5-4FCF-B2E3-EA432F843EE0}" presName="hierRoot2" presStyleCnt="0">
        <dgm:presLayoutVars>
          <dgm:hierBranch val="init"/>
        </dgm:presLayoutVars>
      </dgm:prSet>
      <dgm:spPr/>
    </dgm:pt>
    <dgm:pt modelId="{C1FF5436-FCF5-4268-B4DB-9751CD8098B8}" type="pres">
      <dgm:prSet presAssocID="{241779AA-81F5-4FCF-B2E3-EA432F843EE0}" presName="rootComposite" presStyleCnt="0"/>
      <dgm:spPr/>
    </dgm:pt>
    <dgm:pt modelId="{9212F6FF-AE02-461B-9D61-AE605858E4BF}" type="pres">
      <dgm:prSet presAssocID="{241779AA-81F5-4FCF-B2E3-EA432F843EE0}" presName="rootText" presStyleLbl="node2" presStyleIdx="4" presStyleCnt="6">
        <dgm:presLayoutVars>
          <dgm:chPref val="3"/>
        </dgm:presLayoutVars>
      </dgm:prSet>
      <dgm:spPr/>
    </dgm:pt>
    <dgm:pt modelId="{603059D8-5EAA-4A80-A2AD-00D0852CE73C}" type="pres">
      <dgm:prSet presAssocID="{241779AA-81F5-4FCF-B2E3-EA432F843EE0}" presName="rootConnector" presStyleLbl="node2" presStyleIdx="4" presStyleCnt="6"/>
      <dgm:spPr/>
    </dgm:pt>
    <dgm:pt modelId="{6211C6E2-42E1-4951-AA0B-32DF67EAF8A9}" type="pres">
      <dgm:prSet presAssocID="{241779AA-81F5-4FCF-B2E3-EA432F843EE0}" presName="hierChild4" presStyleCnt="0"/>
      <dgm:spPr/>
    </dgm:pt>
    <dgm:pt modelId="{905FCF77-9367-4BD7-A6A1-F23E375B7BBE}" type="pres">
      <dgm:prSet presAssocID="{241779AA-81F5-4FCF-B2E3-EA432F843EE0}" presName="hierChild5" presStyleCnt="0"/>
      <dgm:spPr/>
    </dgm:pt>
    <dgm:pt modelId="{BF454464-8939-4134-8B12-52D9824387C1}" type="pres">
      <dgm:prSet presAssocID="{FFB9EAD5-792B-4F30-A701-705619DCA2FD}" presName="Name37" presStyleLbl="parChTrans1D2" presStyleIdx="5" presStyleCnt="9"/>
      <dgm:spPr/>
    </dgm:pt>
    <dgm:pt modelId="{269C1DD6-B76B-4DFC-881E-33FF2E79EB1B}" type="pres">
      <dgm:prSet presAssocID="{755EC1DD-65E5-430C-BBF9-444E07BF36AF}" presName="hierRoot2" presStyleCnt="0">
        <dgm:presLayoutVars>
          <dgm:hierBranch val="init"/>
        </dgm:presLayoutVars>
      </dgm:prSet>
      <dgm:spPr/>
    </dgm:pt>
    <dgm:pt modelId="{22155D77-3C1E-455F-8803-CABA6C5E87AA}" type="pres">
      <dgm:prSet presAssocID="{755EC1DD-65E5-430C-BBF9-444E07BF36AF}" presName="rootComposite" presStyleCnt="0"/>
      <dgm:spPr/>
    </dgm:pt>
    <dgm:pt modelId="{14A4BA00-F174-42B9-8FD3-6DB17131941D}" type="pres">
      <dgm:prSet presAssocID="{755EC1DD-65E5-430C-BBF9-444E07BF36AF}" presName="rootText" presStyleLbl="node2" presStyleIdx="5" presStyleCnt="6">
        <dgm:presLayoutVars>
          <dgm:chPref val="3"/>
        </dgm:presLayoutVars>
      </dgm:prSet>
      <dgm:spPr/>
    </dgm:pt>
    <dgm:pt modelId="{8009812D-6DD2-4DB3-BDD9-4DBA5E374CCD}" type="pres">
      <dgm:prSet presAssocID="{755EC1DD-65E5-430C-BBF9-444E07BF36AF}" presName="rootConnector" presStyleLbl="node2" presStyleIdx="5" presStyleCnt="6"/>
      <dgm:spPr/>
    </dgm:pt>
    <dgm:pt modelId="{DA1E6081-E6DF-4466-A978-E0BD16D4048A}" type="pres">
      <dgm:prSet presAssocID="{755EC1DD-65E5-430C-BBF9-444E07BF36AF}" presName="hierChild4" presStyleCnt="0"/>
      <dgm:spPr/>
    </dgm:pt>
    <dgm:pt modelId="{53B3253D-55BB-4840-A1CE-BD5D38E91E92}" type="pres">
      <dgm:prSet presAssocID="{755EC1DD-65E5-430C-BBF9-444E07BF36AF}" presName="hierChild5" presStyleCnt="0"/>
      <dgm:spPr/>
    </dgm:pt>
    <dgm:pt modelId="{C9039EA8-9CAF-4B67-B6B3-01E5182D8DB0}" type="pres">
      <dgm:prSet presAssocID="{F32FCEAA-DFEA-4ACC-B44F-3ABF988B807B}" presName="hierChild3" presStyleCnt="0"/>
      <dgm:spPr/>
    </dgm:pt>
    <dgm:pt modelId="{84884C07-569C-4C73-8F4C-6A0D283F08FB}" type="pres">
      <dgm:prSet presAssocID="{F223CEFE-BA65-4A6E-8B80-B54DBCF0B42B}" presName="Name111" presStyleLbl="parChTrans1D2" presStyleIdx="6" presStyleCnt="9"/>
      <dgm:spPr/>
    </dgm:pt>
    <dgm:pt modelId="{157E60B8-0DC4-40A9-8DCA-6572425D6338}" type="pres">
      <dgm:prSet presAssocID="{C1200FFA-A4D2-4224-BE6E-016E4C5B2C52}" presName="hierRoot3" presStyleCnt="0">
        <dgm:presLayoutVars>
          <dgm:hierBranch val="init"/>
        </dgm:presLayoutVars>
      </dgm:prSet>
      <dgm:spPr/>
    </dgm:pt>
    <dgm:pt modelId="{A97D608B-1A9D-4BA3-B293-77EB7CD98350}" type="pres">
      <dgm:prSet presAssocID="{C1200FFA-A4D2-4224-BE6E-016E4C5B2C52}" presName="rootComposite3" presStyleCnt="0"/>
      <dgm:spPr/>
    </dgm:pt>
    <dgm:pt modelId="{5998F0F5-2169-412B-AE37-616C31EF4052}" type="pres">
      <dgm:prSet presAssocID="{C1200FFA-A4D2-4224-BE6E-016E4C5B2C52}" presName="rootText3" presStyleLbl="asst1" presStyleIdx="0" presStyleCnt="3" custLinFactNeighborX="-15444" custLinFactNeighborY="61940">
        <dgm:presLayoutVars>
          <dgm:chPref val="3"/>
        </dgm:presLayoutVars>
      </dgm:prSet>
      <dgm:spPr/>
    </dgm:pt>
    <dgm:pt modelId="{81DBE583-F79B-4017-8D88-F0881D7624A9}" type="pres">
      <dgm:prSet presAssocID="{C1200FFA-A4D2-4224-BE6E-016E4C5B2C52}" presName="rootConnector3" presStyleLbl="asst1" presStyleIdx="0" presStyleCnt="3"/>
      <dgm:spPr/>
    </dgm:pt>
    <dgm:pt modelId="{E5DC88CA-9576-4F3D-B704-198E90B63C05}" type="pres">
      <dgm:prSet presAssocID="{C1200FFA-A4D2-4224-BE6E-016E4C5B2C52}" presName="hierChild6" presStyleCnt="0"/>
      <dgm:spPr/>
    </dgm:pt>
    <dgm:pt modelId="{6B73A4B1-7C60-4257-AACB-9D46F3041D81}" type="pres">
      <dgm:prSet presAssocID="{C1200FFA-A4D2-4224-BE6E-016E4C5B2C52}" presName="hierChild7" presStyleCnt="0"/>
      <dgm:spPr/>
    </dgm:pt>
    <dgm:pt modelId="{665CEEA3-E8C0-4272-89B9-4B98AD791BF5}" type="pres">
      <dgm:prSet presAssocID="{C8862330-64E6-4067-A5B2-B1F5237E92F4}" presName="Name111" presStyleLbl="parChTrans1D2" presStyleIdx="7" presStyleCnt="9"/>
      <dgm:spPr/>
    </dgm:pt>
    <dgm:pt modelId="{C4D4E5AB-8453-4447-885C-2005226FE4C1}" type="pres">
      <dgm:prSet presAssocID="{0BBD0DBF-12EA-4714-B751-7D76D1F590D6}" presName="hierRoot3" presStyleCnt="0">
        <dgm:presLayoutVars>
          <dgm:hierBranch val="init"/>
        </dgm:presLayoutVars>
      </dgm:prSet>
      <dgm:spPr/>
    </dgm:pt>
    <dgm:pt modelId="{2524000E-7BDF-4688-BD35-4D0C9E7B7868}" type="pres">
      <dgm:prSet presAssocID="{0BBD0DBF-12EA-4714-B751-7D76D1F590D6}" presName="rootComposite3" presStyleCnt="0"/>
      <dgm:spPr/>
    </dgm:pt>
    <dgm:pt modelId="{B9154A58-2BD2-4500-970C-F9B23C18F673}" type="pres">
      <dgm:prSet presAssocID="{0BBD0DBF-12EA-4714-B751-7D76D1F590D6}" presName="rootText3" presStyleLbl="asst1" presStyleIdx="1" presStyleCnt="3" custLinFactX="12425" custLinFactY="200000" custLinFactNeighborX="100000" custLinFactNeighborY="236923">
        <dgm:presLayoutVars>
          <dgm:chPref val="3"/>
        </dgm:presLayoutVars>
      </dgm:prSet>
      <dgm:spPr/>
    </dgm:pt>
    <dgm:pt modelId="{93C9561C-E838-473F-A5A2-955AC1025859}" type="pres">
      <dgm:prSet presAssocID="{0BBD0DBF-12EA-4714-B751-7D76D1F590D6}" presName="rootConnector3" presStyleLbl="asst1" presStyleIdx="1" presStyleCnt="3"/>
      <dgm:spPr/>
    </dgm:pt>
    <dgm:pt modelId="{7A3D81F0-F36F-4B5D-8AFE-16E7D3BD8939}" type="pres">
      <dgm:prSet presAssocID="{0BBD0DBF-12EA-4714-B751-7D76D1F590D6}" presName="hierChild6" presStyleCnt="0"/>
      <dgm:spPr/>
    </dgm:pt>
    <dgm:pt modelId="{AD29CDCD-2C1F-40A4-AA9C-360A1EAFCB85}" type="pres">
      <dgm:prSet presAssocID="{0BBD0DBF-12EA-4714-B751-7D76D1F590D6}" presName="hierChild7" presStyleCnt="0"/>
      <dgm:spPr/>
    </dgm:pt>
    <dgm:pt modelId="{A40EA1D7-701E-4145-B275-72789CB1FE6E}" type="pres">
      <dgm:prSet presAssocID="{A0241BE6-295F-42C3-A689-4C5B3743B885}" presName="Name111" presStyleLbl="parChTrans1D2" presStyleIdx="8" presStyleCnt="9"/>
      <dgm:spPr/>
    </dgm:pt>
    <dgm:pt modelId="{3C8AB5C0-837B-4D09-AB14-CBC6ACAA40EE}" type="pres">
      <dgm:prSet presAssocID="{33EAA249-DDD3-4B1E-BDB6-8A6A30D049F5}" presName="hierRoot3" presStyleCnt="0">
        <dgm:presLayoutVars>
          <dgm:hierBranch val="init"/>
        </dgm:presLayoutVars>
      </dgm:prSet>
      <dgm:spPr/>
    </dgm:pt>
    <dgm:pt modelId="{E52AB84E-9566-4F11-AB70-D05381D25DA9}" type="pres">
      <dgm:prSet presAssocID="{33EAA249-DDD3-4B1E-BDB6-8A6A30D049F5}" presName="rootComposite3" presStyleCnt="0"/>
      <dgm:spPr/>
    </dgm:pt>
    <dgm:pt modelId="{CF86F08F-A327-4631-926F-8B1F1C7EB2B0}" type="pres">
      <dgm:prSet presAssocID="{33EAA249-DDD3-4B1E-BDB6-8A6A30D049F5}" presName="rootText3" presStyleLbl="asst1" presStyleIdx="2" presStyleCnt="3" custLinFactX="-22006" custLinFactY="100000" custLinFactNeighborX="-100000" custLinFactNeighborY="195115">
        <dgm:presLayoutVars>
          <dgm:chPref val="3"/>
        </dgm:presLayoutVars>
      </dgm:prSet>
      <dgm:spPr/>
    </dgm:pt>
    <dgm:pt modelId="{4E02907C-6F7D-4F0C-9B38-C69E92841D3D}" type="pres">
      <dgm:prSet presAssocID="{33EAA249-DDD3-4B1E-BDB6-8A6A30D049F5}" presName="rootConnector3" presStyleLbl="asst1" presStyleIdx="2" presStyleCnt="3"/>
      <dgm:spPr/>
    </dgm:pt>
    <dgm:pt modelId="{2FC33CEE-FED5-4B45-B71E-8D16BBC80E90}" type="pres">
      <dgm:prSet presAssocID="{33EAA249-DDD3-4B1E-BDB6-8A6A30D049F5}" presName="hierChild6" presStyleCnt="0"/>
      <dgm:spPr/>
    </dgm:pt>
    <dgm:pt modelId="{17B1209E-96FF-4CF2-98AD-F49BB880CA52}" type="pres">
      <dgm:prSet presAssocID="{33EAA249-DDD3-4B1E-BDB6-8A6A30D049F5}" presName="hierChild7" presStyleCnt="0"/>
      <dgm:spPr/>
    </dgm:pt>
  </dgm:ptLst>
  <dgm:cxnLst>
    <dgm:cxn modelId="{FD56A104-507B-4196-A841-A3402046C68C}" type="presOf" srcId="{0CEC0E50-4F30-412A-BEF2-0265FB54390A}" destId="{510BE594-6D2A-40AF-9A82-AFF51E9C9AEA}" srcOrd="0" destOrd="0" presId="urn:microsoft.com/office/officeart/2005/8/layout/orgChart1"/>
    <dgm:cxn modelId="{5651B017-B200-4954-84B4-07CA5E8B7232}" srcId="{F32FCEAA-DFEA-4ACC-B44F-3ABF988B807B}" destId="{A9E4234E-36E5-475E-BCEB-E0DCD28AEF57}" srcOrd="4" destOrd="0" parTransId="{3DFA728C-8748-4F3D-9423-FFE6BD58B2EA}" sibTransId="{234E7615-D777-452F-9420-BA643FFB8153}"/>
    <dgm:cxn modelId="{36E3CB23-F613-4E81-B95F-96E5C027754A}" srcId="{F32FCEAA-DFEA-4ACC-B44F-3ABF988B807B}" destId="{84676396-57C9-42A7-9AFA-7B750AED090F}" srcOrd="6" destOrd="0" parTransId="{8995E201-555D-4480-A065-6B23F52A447C}" sibTransId="{B53B27BD-D5D0-4B9E-B370-EECD8F2D1486}"/>
    <dgm:cxn modelId="{0E0A242E-39E4-42BE-8822-27D12C7F36DA}" type="presOf" srcId="{3DFA728C-8748-4F3D-9423-FFE6BD58B2EA}" destId="{185F077F-105F-4B03-89A6-5D61A96F593C}" srcOrd="0" destOrd="0" presId="urn:microsoft.com/office/officeart/2005/8/layout/orgChart1"/>
    <dgm:cxn modelId="{9352C230-EE4A-4C1A-BFEB-95D0B07AFD4E}" type="presOf" srcId="{FFB9EAD5-792B-4F30-A701-705619DCA2FD}" destId="{BF454464-8939-4134-8B12-52D9824387C1}" srcOrd="0" destOrd="0" presId="urn:microsoft.com/office/officeart/2005/8/layout/orgChart1"/>
    <dgm:cxn modelId="{44F8C937-F887-4F60-8462-022994B3D429}" type="presOf" srcId="{33EAA249-DDD3-4B1E-BDB6-8A6A30D049F5}" destId="{CF86F08F-A327-4631-926F-8B1F1C7EB2B0}" srcOrd="0" destOrd="0" presId="urn:microsoft.com/office/officeart/2005/8/layout/orgChart1"/>
    <dgm:cxn modelId="{1F01CF3F-0DC4-47C2-AC6D-82B726306D17}" type="presOf" srcId="{C1200FFA-A4D2-4224-BE6E-016E4C5B2C52}" destId="{81DBE583-F79B-4017-8D88-F0881D7624A9}" srcOrd="1" destOrd="0" presId="urn:microsoft.com/office/officeart/2005/8/layout/orgChart1"/>
    <dgm:cxn modelId="{428C7861-D951-4224-BB58-76CB063CA9DA}" type="presOf" srcId="{C8862330-64E6-4067-A5B2-B1F5237E92F4}" destId="{665CEEA3-E8C0-4272-89B9-4B98AD791BF5}" srcOrd="0" destOrd="0" presId="urn:microsoft.com/office/officeart/2005/8/layout/orgChart1"/>
    <dgm:cxn modelId="{33502543-6DF2-41C6-8F52-F35A415FDE18}" srcId="{F32FCEAA-DFEA-4ACC-B44F-3ABF988B807B}" destId="{0BBD0DBF-12EA-4714-B751-7D76D1F590D6}" srcOrd="1" destOrd="0" parTransId="{C8862330-64E6-4067-A5B2-B1F5237E92F4}" sibTransId="{7CC6C3BD-2A88-4EDC-A7EB-3008CD2AF6C2}"/>
    <dgm:cxn modelId="{8BA90B64-DEC4-4081-BFDC-7C8BA274A9FB}" srcId="{F32FCEAA-DFEA-4ACC-B44F-3ABF988B807B}" destId="{0CEC0E50-4F30-412A-BEF2-0265FB54390A}" srcOrd="3" destOrd="0" parTransId="{72205F87-B64C-4AFA-8208-D5508E3BC936}" sibTransId="{79158113-B7D4-4B7F-9429-EF6B3CDF3A27}"/>
    <dgm:cxn modelId="{26243C45-5CFA-4EB0-A662-A0266702FD14}" type="presOf" srcId="{F223CEFE-BA65-4A6E-8B80-B54DBCF0B42B}" destId="{84884C07-569C-4C73-8F4C-6A0D283F08FB}" srcOrd="0" destOrd="0" presId="urn:microsoft.com/office/officeart/2005/8/layout/orgChart1"/>
    <dgm:cxn modelId="{44739245-4205-49DD-9FFF-C89377D83106}" type="presOf" srcId="{A9E4234E-36E5-475E-BCEB-E0DCD28AEF57}" destId="{D7D37AA9-5FC3-47E5-869E-FBDE1E0B23B8}" srcOrd="0" destOrd="0" presId="urn:microsoft.com/office/officeart/2005/8/layout/orgChart1"/>
    <dgm:cxn modelId="{A852AC69-028C-48C7-90DD-0AA9998F1849}" type="presOf" srcId="{D253132E-9C07-486E-986B-6357F136B713}" destId="{733608C8-6517-4AED-B443-280709D59713}" srcOrd="0" destOrd="0" presId="urn:microsoft.com/office/officeart/2005/8/layout/orgChart1"/>
    <dgm:cxn modelId="{F37D7A6B-843D-462F-99CC-332183AB9789}" type="presOf" srcId="{A9E4234E-36E5-475E-BCEB-E0DCD28AEF57}" destId="{4B87B781-6B5B-4018-842B-3020F466C26F}" srcOrd="1" destOrd="0" presId="urn:microsoft.com/office/officeart/2005/8/layout/orgChart1"/>
    <dgm:cxn modelId="{E094536C-450A-420C-8B53-724C0661D237}" type="presOf" srcId="{2E33E188-780E-4348-903A-A00F5218D4A5}" destId="{34EED518-9A94-4D28-BA81-190A94F13951}" srcOrd="0" destOrd="0" presId="urn:microsoft.com/office/officeart/2005/8/layout/orgChart1"/>
    <dgm:cxn modelId="{AEB68470-F1EA-48AE-B74F-EE2484661933}" type="presOf" srcId="{5B24D81E-FCDD-468F-BD8C-14F563BB3DD8}" destId="{B80067C9-479B-4F22-81FD-F3B862266A8F}" srcOrd="1" destOrd="0" presId="urn:microsoft.com/office/officeart/2005/8/layout/orgChart1"/>
    <dgm:cxn modelId="{B3E64473-7A8C-46F2-A334-546B9EF86A8E}" type="presOf" srcId="{0CEC0E50-4F30-412A-BEF2-0265FB54390A}" destId="{094F92A7-A17A-4AE0-9084-D297A25FF75B}" srcOrd="1" destOrd="0" presId="urn:microsoft.com/office/officeart/2005/8/layout/orgChart1"/>
    <dgm:cxn modelId="{FE185B7D-32FD-4CA4-B04C-137A4C910068}" type="presOf" srcId="{C1200FFA-A4D2-4224-BE6E-016E4C5B2C52}" destId="{5998F0F5-2169-412B-AE37-616C31EF4052}" srcOrd="0" destOrd="0" presId="urn:microsoft.com/office/officeart/2005/8/layout/orgChart1"/>
    <dgm:cxn modelId="{8E2BE880-C43C-4B91-9DD1-315EA8A6C5A9}" type="presOf" srcId="{33EAA249-DDD3-4B1E-BDB6-8A6A30D049F5}" destId="{4E02907C-6F7D-4F0C-9B38-C69E92841D3D}" srcOrd="1" destOrd="0" presId="urn:microsoft.com/office/officeart/2005/8/layout/orgChart1"/>
    <dgm:cxn modelId="{0F51D28F-F24D-45A9-BC52-330F4C3D894C}" type="presOf" srcId="{72205F87-B64C-4AFA-8208-D5508E3BC936}" destId="{47DF38DD-2662-417D-9308-6E6EBC26B537}" srcOrd="0" destOrd="0" presId="urn:microsoft.com/office/officeart/2005/8/layout/orgChart1"/>
    <dgm:cxn modelId="{BF05E394-CCC8-4F26-96EC-ADCA3570DC15}" srcId="{F32FCEAA-DFEA-4ACC-B44F-3ABF988B807B}" destId="{755EC1DD-65E5-430C-BBF9-444E07BF36AF}" srcOrd="8" destOrd="0" parTransId="{FFB9EAD5-792B-4F30-A701-705619DCA2FD}" sibTransId="{49F1097F-50BE-4DE2-9F35-CFF9272546A4}"/>
    <dgm:cxn modelId="{68A8D199-3927-40FB-BDEB-347F2F47436E}" srcId="{F32FCEAA-DFEA-4ACC-B44F-3ABF988B807B}" destId="{33EAA249-DDD3-4B1E-BDB6-8A6A30D049F5}" srcOrd="2" destOrd="0" parTransId="{A0241BE6-295F-42C3-A689-4C5B3743B885}" sibTransId="{50050E3A-8C87-47F2-96D1-22F2E6F2899B}"/>
    <dgm:cxn modelId="{DC730A9F-9BD3-477C-9B03-12DBF8F99BF3}" type="presOf" srcId="{5B24D81E-FCDD-468F-BD8C-14F563BB3DD8}" destId="{35A31AF5-351C-4920-B3D0-9DD133C077C2}" srcOrd="0" destOrd="0" presId="urn:microsoft.com/office/officeart/2005/8/layout/orgChart1"/>
    <dgm:cxn modelId="{067C6FA4-2BA9-44C6-92B1-EAB592954AC5}" type="presOf" srcId="{05203E2E-D6BD-43E5-AFB8-3BFD00171FB5}" destId="{0F37500C-6DC5-440B-A75C-CC14B1E73DF0}" srcOrd="0" destOrd="0" presId="urn:microsoft.com/office/officeart/2005/8/layout/orgChart1"/>
    <dgm:cxn modelId="{15089EA4-FA1A-43E6-86F2-DE2E2EBC1ACA}" type="presOf" srcId="{F32FCEAA-DFEA-4ACC-B44F-3ABF988B807B}" destId="{3D0338E5-F5C7-40D7-B413-5DE88CE7C6E5}" srcOrd="1" destOrd="0" presId="urn:microsoft.com/office/officeart/2005/8/layout/orgChart1"/>
    <dgm:cxn modelId="{4AF942A5-5505-4789-AAED-1ECFF89FBD03}" type="presOf" srcId="{0BBD0DBF-12EA-4714-B751-7D76D1F590D6}" destId="{93C9561C-E838-473F-A5A2-955AC1025859}" srcOrd="1" destOrd="0" presId="urn:microsoft.com/office/officeart/2005/8/layout/orgChart1"/>
    <dgm:cxn modelId="{F977BDA7-350A-4940-8533-53BA9EA1386C}" type="presOf" srcId="{755EC1DD-65E5-430C-BBF9-444E07BF36AF}" destId="{14A4BA00-F174-42B9-8FD3-6DB17131941D}" srcOrd="0" destOrd="0" presId="urn:microsoft.com/office/officeart/2005/8/layout/orgChart1"/>
    <dgm:cxn modelId="{0D15DCA8-6B59-49B9-A1B1-80A360E569AD}" type="presOf" srcId="{05203E2E-D6BD-43E5-AFB8-3BFD00171FB5}" destId="{A2C9C9D8-910E-49E0-A384-322739B5F3B4}" srcOrd="1" destOrd="0" presId="urn:microsoft.com/office/officeart/2005/8/layout/orgChart1"/>
    <dgm:cxn modelId="{E50772B5-8E1F-44E2-B03C-724E43E04456}" srcId="{D35194B1-7E4C-4AFA-9795-9A2B241F21DE}" destId="{05203E2E-D6BD-43E5-AFB8-3BFD00171FB5}" srcOrd="0" destOrd="0" parTransId="{2BD1B7F5-E639-4816-A9FD-FE16D73B1135}" sibTransId="{3F046A81-2443-4727-B914-11606C229BF6}"/>
    <dgm:cxn modelId="{16787FB5-E02A-4A08-B1C2-1CD37E56E7A9}" srcId="{F32FCEAA-DFEA-4ACC-B44F-3ABF988B807B}" destId="{5B24D81E-FCDD-468F-BD8C-14F563BB3DD8}" srcOrd="5" destOrd="0" parTransId="{D253132E-9C07-486E-986B-6357F136B713}" sibTransId="{03DD2382-B220-4B04-8999-8C048E9256EF}"/>
    <dgm:cxn modelId="{437BC6BC-E46D-4B0F-9BD2-EDC3142DFE0B}" type="presOf" srcId="{84676396-57C9-42A7-9AFA-7B750AED090F}" destId="{2E39DC78-C6E2-44D9-8C8D-7FF488BA2991}" srcOrd="0" destOrd="0" presId="urn:microsoft.com/office/officeart/2005/8/layout/orgChart1"/>
    <dgm:cxn modelId="{9DED13CC-5DA8-4BD6-B147-1EBB1705B86A}" srcId="{F32FCEAA-DFEA-4ACC-B44F-3ABF988B807B}" destId="{C1200FFA-A4D2-4224-BE6E-016E4C5B2C52}" srcOrd="0" destOrd="0" parTransId="{F223CEFE-BA65-4A6E-8B80-B54DBCF0B42B}" sibTransId="{3372CD68-94C5-45A5-A81D-AD9708F42ECB}"/>
    <dgm:cxn modelId="{208F39CF-B860-4833-B81A-2003F4370AEE}" type="presOf" srcId="{755EC1DD-65E5-430C-BBF9-444E07BF36AF}" destId="{8009812D-6DD2-4DB3-BDD9-4DBA5E374CCD}" srcOrd="1" destOrd="0" presId="urn:microsoft.com/office/officeart/2005/8/layout/orgChart1"/>
    <dgm:cxn modelId="{206222D2-01B7-4F72-AE7C-08AB03FDA213}" type="presOf" srcId="{241779AA-81F5-4FCF-B2E3-EA432F843EE0}" destId="{9212F6FF-AE02-461B-9D61-AE605858E4BF}" srcOrd="0" destOrd="0" presId="urn:microsoft.com/office/officeart/2005/8/layout/orgChart1"/>
    <dgm:cxn modelId="{1CFBEDD2-1023-4445-81C0-346D09E0A147}" type="presOf" srcId="{8995E201-555D-4480-A065-6B23F52A447C}" destId="{06DCA964-F0A3-4C09-A906-747A2CC982AB}" srcOrd="0" destOrd="0" presId="urn:microsoft.com/office/officeart/2005/8/layout/orgChart1"/>
    <dgm:cxn modelId="{53CE3ED3-54EA-4390-91A6-A75D1B0E72AF}" type="presOf" srcId="{D35194B1-7E4C-4AFA-9795-9A2B241F21DE}" destId="{DD0BCAD1-E64B-48B6-87E5-2541B8C0380B}" srcOrd="0" destOrd="0" presId="urn:microsoft.com/office/officeart/2005/8/layout/orgChart1"/>
    <dgm:cxn modelId="{ACF8F7D9-C1AC-4761-A8D5-8EA23C26FB53}" type="presOf" srcId="{84676396-57C9-42A7-9AFA-7B750AED090F}" destId="{859560C9-6865-485E-9F67-F879366FE79B}" srcOrd="1" destOrd="0" presId="urn:microsoft.com/office/officeart/2005/8/layout/orgChart1"/>
    <dgm:cxn modelId="{39CB49DA-739E-407E-8108-25881ABFDD35}" type="presOf" srcId="{F32FCEAA-DFEA-4ACC-B44F-3ABF988B807B}" destId="{35FCFB1D-F59F-4491-8E5B-68F2C9BF7D92}" srcOrd="0" destOrd="0" presId="urn:microsoft.com/office/officeart/2005/8/layout/orgChart1"/>
    <dgm:cxn modelId="{8A9279E0-CA01-44FB-9B89-B75138D4F2A3}" srcId="{D35194B1-7E4C-4AFA-9795-9A2B241F21DE}" destId="{F32FCEAA-DFEA-4ACC-B44F-3ABF988B807B}" srcOrd="1" destOrd="0" parTransId="{8BF71E5B-0E23-4752-A6DE-3EE9579967A2}" sibTransId="{81096F92-9AAB-4488-B719-D60BFC47D86C}"/>
    <dgm:cxn modelId="{34F995E3-9E3A-4114-B81A-01BDD2E94400}" type="presOf" srcId="{0BBD0DBF-12EA-4714-B751-7D76D1F590D6}" destId="{B9154A58-2BD2-4500-970C-F9B23C18F673}" srcOrd="0" destOrd="0" presId="urn:microsoft.com/office/officeart/2005/8/layout/orgChart1"/>
    <dgm:cxn modelId="{6DF429EE-C670-46DF-9570-244E1FB11A12}" type="presOf" srcId="{241779AA-81F5-4FCF-B2E3-EA432F843EE0}" destId="{603059D8-5EAA-4A80-A2AD-00D0852CE73C}" srcOrd="1" destOrd="0" presId="urn:microsoft.com/office/officeart/2005/8/layout/orgChart1"/>
    <dgm:cxn modelId="{1CB9A3F8-7EC3-4A2C-9DF7-88EB1E4021F4}" type="presOf" srcId="{A0241BE6-295F-42C3-A689-4C5B3743B885}" destId="{A40EA1D7-701E-4145-B275-72789CB1FE6E}" srcOrd="0" destOrd="0" presId="urn:microsoft.com/office/officeart/2005/8/layout/orgChart1"/>
    <dgm:cxn modelId="{337ECAFE-5E41-4170-9664-F25CA096461B}" srcId="{F32FCEAA-DFEA-4ACC-B44F-3ABF988B807B}" destId="{241779AA-81F5-4FCF-B2E3-EA432F843EE0}" srcOrd="7" destOrd="0" parTransId="{2E33E188-780E-4348-903A-A00F5218D4A5}" sibTransId="{3FD712F3-17B8-4442-8DE4-601390465D18}"/>
    <dgm:cxn modelId="{4EA9FD7B-EC00-41C0-81A4-FACCBA27B44C}" type="presParOf" srcId="{DD0BCAD1-E64B-48B6-87E5-2541B8C0380B}" destId="{0FAB3258-6A9D-4DBA-ADE0-449DBD4975C0}" srcOrd="0" destOrd="0" presId="urn:microsoft.com/office/officeart/2005/8/layout/orgChart1"/>
    <dgm:cxn modelId="{B4F77817-7FFD-4F4B-998A-560756E4468D}" type="presParOf" srcId="{0FAB3258-6A9D-4DBA-ADE0-449DBD4975C0}" destId="{D217D4F5-9807-4F6D-A436-075053C0B7A9}" srcOrd="0" destOrd="0" presId="urn:microsoft.com/office/officeart/2005/8/layout/orgChart1"/>
    <dgm:cxn modelId="{78AC8F02-B5B7-4117-A8DA-3E95795CBFC3}" type="presParOf" srcId="{D217D4F5-9807-4F6D-A436-075053C0B7A9}" destId="{0F37500C-6DC5-440B-A75C-CC14B1E73DF0}" srcOrd="0" destOrd="0" presId="urn:microsoft.com/office/officeart/2005/8/layout/orgChart1"/>
    <dgm:cxn modelId="{BDCFC884-4E6C-48EF-A979-1C867B83B498}" type="presParOf" srcId="{D217D4F5-9807-4F6D-A436-075053C0B7A9}" destId="{A2C9C9D8-910E-49E0-A384-322739B5F3B4}" srcOrd="1" destOrd="0" presId="urn:microsoft.com/office/officeart/2005/8/layout/orgChart1"/>
    <dgm:cxn modelId="{6C827154-240C-4E01-835F-C1E86849E6B2}" type="presParOf" srcId="{0FAB3258-6A9D-4DBA-ADE0-449DBD4975C0}" destId="{1AA03C2B-BFC6-49FC-84B9-77A9BA731881}" srcOrd="1" destOrd="0" presId="urn:microsoft.com/office/officeart/2005/8/layout/orgChart1"/>
    <dgm:cxn modelId="{705533CC-00E2-4C77-9D68-B75A6ECD4940}" type="presParOf" srcId="{0FAB3258-6A9D-4DBA-ADE0-449DBD4975C0}" destId="{FB8AB7F3-60AA-4929-9A55-120E71007595}" srcOrd="2" destOrd="0" presId="urn:microsoft.com/office/officeart/2005/8/layout/orgChart1"/>
    <dgm:cxn modelId="{425FA07E-EAB4-4301-B5B5-29D259DAD9CC}" type="presParOf" srcId="{DD0BCAD1-E64B-48B6-87E5-2541B8C0380B}" destId="{1D87D0F2-1A50-441E-B4C7-7FE406168ADC}" srcOrd="1" destOrd="0" presId="urn:microsoft.com/office/officeart/2005/8/layout/orgChart1"/>
    <dgm:cxn modelId="{5FE5727B-05C0-4021-BCF0-CD38579670F8}" type="presParOf" srcId="{1D87D0F2-1A50-441E-B4C7-7FE406168ADC}" destId="{CBD9A475-071B-4D8C-A265-251E5CC8FDFA}" srcOrd="0" destOrd="0" presId="urn:microsoft.com/office/officeart/2005/8/layout/orgChart1"/>
    <dgm:cxn modelId="{933026CE-78ED-47B4-9F3E-F71DFA0C8C00}" type="presParOf" srcId="{CBD9A475-071B-4D8C-A265-251E5CC8FDFA}" destId="{35FCFB1D-F59F-4491-8E5B-68F2C9BF7D92}" srcOrd="0" destOrd="0" presId="urn:microsoft.com/office/officeart/2005/8/layout/orgChart1"/>
    <dgm:cxn modelId="{BE147F57-FFBD-4FCD-897A-CB11BEF57BE8}" type="presParOf" srcId="{CBD9A475-071B-4D8C-A265-251E5CC8FDFA}" destId="{3D0338E5-F5C7-40D7-B413-5DE88CE7C6E5}" srcOrd="1" destOrd="0" presId="urn:microsoft.com/office/officeart/2005/8/layout/orgChart1"/>
    <dgm:cxn modelId="{8714F1EB-1495-4BD1-80BC-03B2F196C271}" type="presParOf" srcId="{1D87D0F2-1A50-441E-B4C7-7FE406168ADC}" destId="{5DEFF76D-FC2C-4C5C-8C5B-7F95E25485E7}" srcOrd="1" destOrd="0" presId="urn:microsoft.com/office/officeart/2005/8/layout/orgChart1"/>
    <dgm:cxn modelId="{82E99CC8-F72A-4570-B5FD-666862FA236A}" type="presParOf" srcId="{5DEFF76D-FC2C-4C5C-8C5B-7F95E25485E7}" destId="{47DF38DD-2662-417D-9308-6E6EBC26B537}" srcOrd="0" destOrd="0" presId="urn:microsoft.com/office/officeart/2005/8/layout/orgChart1"/>
    <dgm:cxn modelId="{7EFC5A07-9755-46E6-84F1-DE40521B6309}" type="presParOf" srcId="{5DEFF76D-FC2C-4C5C-8C5B-7F95E25485E7}" destId="{3949444E-6614-4588-95D5-C54AE7D088BD}" srcOrd="1" destOrd="0" presId="urn:microsoft.com/office/officeart/2005/8/layout/orgChart1"/>
    <dgm:cxn modelId="{7CCDDF55-CDD2-420D-8EA5-D8FB1982EF71}" type="presParOf" srcId="{3949444E-6614-4588-95D5-C54AE7D088BD}" destId="{7DF5212A-743D-48E0-BD54-65E723E3AF5D}" srcOrd="0" destOrd="0" presId="urn:microsoft.com/office/officeart/2005/8/layout/orgChart1"/>
    <dgm:cxn modelId="{C648A8E7-F416-4DB9-8F82-72F407FDB0D9}" type="presParOf" srcId="{7DF5212A-743D-48E0-BD54-65E723E3AF5D}" destId="{510BE594-6D2A-40AF-9A82-AFF51E9C9AEA}" srcOrd="0" destOrd="0" presId="urn:microsoft.com/office/officeart/2005/8/layout/orgChart1"/>
    <dgm:cxn modelId="{F86211BA-EE95-4E65-8894-E8B57CCE3028}" type="presParOf" srcId="{7DF5212A-743D-48E0-BD54-65E723E3AF5D}" destId="{094F92A7-A17A-4AE0-9084-D297A25FF75B}" srcOrd="1" destOrd="0" presId="urn:microsoft.com/office/officeart/2005/8/layout/orgChart1"/>
    <dgm:cxn modelId="{7E6B84D2-CD76-4D10-98D5-7602C98D2DA7}" type="presParOf" srcId="{3949444E-6614-4588-95D5-C54AE7D088BD}" destId="{45992AA3-3CEC-4F0C-BA4E-63C6C4EF8E9F}" srcOrd="1" destOrd="0" presId="urn:microsoft.com/office/officeart/2005/8/layout/orgChart1"/>
    <dgm:cxn modelId="{CD647177-D3CA-4B09-83C1-D422C50873C6}" type="presParOf" srcId="{3949444E-6614-4588-95D5-C54AE7D088BD}" destId="{E8A79A02-7E5D-4B19-9E8A-2256DB712555}" srcOrd="2" destOrd="0" presId="urn:microsoft.com/office/officeart/2005/8/layout/orgChart1"/>
    <dgm:cxn modelId="{8A7E8CB4-A8C4-43CA-A969-3EAE4C81103D}" type="presParOf" srcId="{5DEFF76D-FC2C-4C5C-8C5B-7F95E25485E7}" destId="{185F077F-105F-4B03-89A6-5D61A96F593C}" srcOrd="2" destOrd="0" presId="urn:microsoft.com/office/officeart/2005/8/layout/orgChart1"/>
    <dgm:cxn modelId="{EE61F6E2-D745-4DFE-A36D-58E77971EFFC}" type="presParOf" srcId="{5DEFF76D-FC2C-4C5C-8C5B-7F95E25485E7}" destId="{CDD300B3-8102-4950-999B-629AE5837344}" srcOrd="3" destOrd="0" presId="urn:microsoft.com/office/officeart/2005/8/layout/orgChart1"/>
    <dgm:cxn modelId="{AE32DF6D-76D0-40FD-B526-B92000DE8A8A}" type="presParOf" srcId="{CDD300B3-8102-4950-999B-629AE5837344}" destId="{C83E7386-CBEA-4A3C-BB12-67D68847DAEC}" srcOrd="0" destOrd="0" presId="urn:microsoft.com/office/officeart/2005/8/layout/orgChart1"/>
    <dgm:cxn modelId="{8CCDE82D-C694-45E7-9D36-4AADDC06A88D}" type="presParOf" srcId="{C83E7386-CBEA-4A3C-BB12-67D68847DAEC}" destId="{D7D37AA9-5FC3-47E5-869E-FBDE1E0B23B8}" srcOrd="0" destOrd="0" presId="urn:microsoft.com/office/officeart/2005/8/layout/orgChart1"/>
    <dgm:cxn modelId="{C23B39F4-784F-4658-B0A3-A04970EE1474}" type="presParOf" srcId="{C83E7386-CBEA-4A3C-BB12-67D68847DAEC}" destId="{4B87B781-6B5B-4018-842B-3020F466C26F}" srcOrd="1" destOrd="0" presId="urn:microsoft.com/office/officeart/2005/8/layout/orgChart1"/>
    <dgm:cxn modelId="{8495F554-09F0-43B4-B830-153C53572281}" type="presParOf" srcId="{CDD300B3-8102-4950-999B-629AE5837344}" destId="{FA2B0BCF-8D29-413E-B434-4DE9E14DC5D7}" srcOrd="1" destOrd="0" presId="urn:microsoft.com/office/officeart/2005/8/layout/orgChart1"/>
    <dgm:cxn modelId="{6039D77A-535D-4926-A25B-FA1B41CA8D61}" type="presParOf" srcId="{CDD300B3-8102-4950-999B-629AE5837344}" destId="{2C4507AC-AFF5-4FA0-BD98-C6DDBBFA3593}" srcOrd="2" destOrd="0" presId="urn:microsoft.com/office/officeart/2005/8/layout/orgChart1"/>
    <dgm:cxn modelId="{7C580D1A-7693-4420-A678-67CE8E55F82F}" type="presParOf" srcId="{5DEFF76D-FC2C-4C5C-8C5B-7F95E25485E7}" destId="{733608C8-6517-4AED-B443-280709D59713}" srcOrd="4" destOrd="0" presId="urn:microsoft.com/office/officeart/2005/8/layout/orgChart1"/>
    <dgm:cxn modelId="{4C95E0DF-6A22-404B-9450-2719921C2CD8}" type="presParOf" srcId="{5DEFF76D-FC2C-4C5C-8C5B-7F95E25485E7}" destId="{C0BEE79B-39A2-4B93-A152-DB5C208801A0}" srcOrd="5" destOrd="0" presId="urn:microsoft.com/office/officeart/2005/8/layout/orgChart1"/>
    <dgm:cxn modelId="{9B75C20F-55C0-466F-9EC5-42A8A28CBFAA}" type="presParOf" srcId="{C0BEE79B-39A2-4B93-A152-DB5C208801A0}" destId="{BC7E5B91-1462-4BD0-98C6-FD7C5065820E}" srcOrd="0" destOrd="0" presId="urn:microsoft.com/office/officeart/2005/8/layout/orgChart1"/>
    <dgm:cxn modelId="{F42AEEE4-5936-4F69-8362-6086A59001C0}" type="presParOf" srcId="{BC7E5B91-1462-4BD0-98C6-FD7C5065820E}" destId="{35A31AF5-351C-4920-B3D0-9DD133C077C2}" srcOrd="0" destOrd="0" presId="urn:microsoft.com/office/officeart/2005/8/layout/orgChart1"/>
    <dgm:cxn modelId="{F74A49A7-FC5F-4722-A9F2-3617F208692E}" type="presParOf" srcId="{BC7E5B91-1462-4BD0-98C6-FD7C5065820E}" destId="{B80067C9-479B-4F22-81FD-F3B862266A8F}" srcOrd="1" destOrd="0" presId="urn:microsoft.com/office/officeart/2005/8/layout/orgChart1"/>
    <dgm:cxn modelId="{98BCA7C6-C619-4821-AC94-82AE2C9B3E50}" type="presParOf" srcId="{C0BEE79B-39A2-4B93-A152-DB5C208801A0}" destId="{35A0D40C-2C0C-4F87-9B79-4121670938A6}" srcOrd="1" destOrd="0" presId="urn:microsoft.com/office/officeart/2005/8/layout/orgChart1"/>
    <dgm:cxn modelId="{8F58A757-3EC8-4D92-A402-5F6D2DEF7F9E}" type="presParOf" srcId="{C0BEE79B-39A2-4B93-A152-DB5C208801A0}" destId="{2AF1979C-4F7D-4BE8-8309-8D4F6DC54EC4}" srcOrd="2" destOrd="0" presId="urn:microsoft.com/office/officeart/2005/8/layout/orgChart1"/>
    <dgm:cxn modelId="{CA73A9A1-E411-45A8-9E83-6BDD0CDF1398}" type="presParOf" srcId="{5DEFF76D-FC2C-4C5C-8C5B-7F95E25485E7}" destId="{06DCA964-F0A3-4C09-A906-747A2CC982AB}" srcOrd="6" destOrd="0" presId="urn:microsoft.com/office/officeart/2005/8/layout/orgChart1"/>
    <dgm:cxn modelId="{97AAD876-9B13-480E-AA5B-74D91C91EAC1}" type="presParOf" srcId="{5DEFF76D-FC2C-4C5C-8C5B-7F95E25485E7}" destId="{8B9234E3-D871-47F5-9E16-15B222254DFF}" srcOrd="7" destOrd="0" presId="urn:microsoft.com/office/officeart/2005/8/layout/orgChart1"/>
    <dgm:cxn modelId="{5FB7F1F9-6E7D-4BF1-8D5D-E807F45EFB7D}" type="presParOf" srcId="{8B9234E3-D871-47F5-9E16-15B222254DFF}" destId="{A6E4884E-CD92-4F42-BA2E-5CF054CFAFC5}" srcOrd="0" destOrd="0" presId="urn:microsoft.com/office/officeart/2005/8/layout/orgChart1"/>
    <dgm:cxn modelId="{CD028868-631C-459C-95E6-15375650A4D4}" type="presParOf" srcId="{A6E4884E-CD92-4F42-BA2E-5CF054CFAFC5}" destId="{2E39DC78-C6E2-44D9-8C8D-7FF488BA2991}" srcOrd="0" destOrd="0" presId="urn:microsoft.com/office/officeart/2005/8/layout/orgChart1"/>
    <dgm:cxn modelId="{F2136618-A8D4-4788-B2D7-82A851BBD827}" type="presParOf" srcId="{A6E4884E-CD92-4F42-BA2E-5CF054CFAFC5}" destId="{859560C9-6865-485E-9F67-F879366FE79B}" srcOrd="1" destOrd="0" presId="urn:microsoft.com/office/officeart/2005/8/layout/orgChart1"/>
    <dgm:cxn modelId="{4BE44524-F9F4-456A-91EA-9D63F17C1935}" type="presParOf" srcId="{8B9234E3-D871-47F5-9E16-15B222254DFF}" destId="{1C18877D-144B-4213-8234-55F834867D86}" srcOrd="1" destOrd="0" presId="urn:microsoft.com/office/officeart/2005/8/layout/orgChart1"/>
    <dgm:cxn modelId="{2155355B-4BDF-4846-B4F5-C909B1C87EEB}" type="presParOf" srcId="{8B9234E3-D871-47F5-9E16-15B222254DFF}" destId="{1C22EE69-7A86-43B4-AC65-FB0FBA7A9729}" srcOrd="2" destOrd="0" presId="urn:microsoft.com/office/officeart/2005/8/layout/orgChart1"/>
    <dgm:cxn modelId="{01F46513-C4AC-4DDF-BC8B-B0B8B34554C4}" type="presParOf" srcId="{5DEFF76D-FC2C-4C5C-8C5B-7F95E25485E7}" destId="{34EED518-9A94-4D28-BA81-190A94F13951}" srcOrd="8" destOrd="0" presId="urn:microsoft.com/office/officeart/2005/8/layout/orgChart1"/>
    <dgm:cxn modelId="{C93990EF-B601-4D90-9D4F-AADE7426EB91}" type="presParOf" srcId="{5DEFF76D-FC2C-4C5C-8C5B-7F95E25485E7}" destId="{21FD6C5E-B2D8-4C4E-87B4-269A9609EF35}" srcOrd="9" destOrd="0" presId="urn:microsoft.com/office/officeart/2005/8/layout/orgChart1"/>
    <dgm:cxn modelId="{2F2DBE0E-7521-46DB-BFFF-702EB74C9F33}" type="presParOf" srcId="{21FD6C5E-B2D8-4C4E-87B4-269A9609EF35}" destId="{C1FF5436-FCF5-4268-B4DB-9751CD8098B8}" srcOrd="0" destOrd="0" presId="urn:microsoft.com/office/officeart/2005/8/layout/orgChart1"/>
    <dgm:cxn modelId="{1DDE2235-2BC3-447B-B179-2727758B322F}" type="presParOf" srcId="{C1FF5436-FCF5-4268-B4DB-9751CD8098B8}" destId="{9212F6FF-AE02-461B-9D61-AE605858E4BF}" srcOrd="0" destOrd="0" presId="urn:microsoft.com/office/officeart/2005/8/layout/orgChart1"/>
    <dgm:cxn modelId="{9ADF95AA-9820-49EA-8EC1-9A061C729C94}" type="presParOf" srcId="{C1FF5436-FCF5-4268-B4DB-9751CD8098B8}" destId="{603059D8-5EAA-4A80-A2AD-00D0852CE73C}" srcOrd="1" destOrd="0" presId="urn:microsoft.com/office/officeart/2005/8/layout/orgChart1"/>
    <dgm:cxn modelId="{BDFE87C8-8B98-4DB9-99BF-4D4A120DBA8B}" type="presParOf" srcId="{21FD6C5E-B2D8-4C4E-87B4-269A9609EF35}" destId="{6211C6E2-42E1-4951-AA0B-32DF67EAF8A9}" srcOrd="1" destOrd="0" presId="urn:microsoft.com/office/officeart/2005/8/layout/orgChart1"/>
    <dgm:cxn modelId="{F721001F-02EA-4314-B901-C9EC48B0A600}" type="presParOf" srcId="{21FD6C5E-B2D8-4C4E-87B4-269A9609EF35}" destId="{905FCF77-9367-4BD7-A6A1-F23E375B7BBE}" srcOrd="2" destOrd="0" presId="urn:microsoft.com/office/officeart/2005/8/layout/orgChart1"/>
    <dgm:cxn modelId="{C06F3089-5EBD-4CFB-84FB-9B1717E967CC}" type="presParOf" srcId="{5DEFF76D-FC2C-4C5C-8C5B-7F95E25485E7}" destId="{BF454464-8939-4134-8B12-52D9824387C1}" srcOrd="10" destOrd="0" presId="urn:microsoft.com/office/officeart/2005/8/layout/orgChart1"/>
    <dgm:cxn modelId="{1AF8E9A9-E3BD-4507-B078-633AF04A2351}" type="presParOf" srcId="{5DEFF76D-FC2C-4C5C-8C5B-7F95E25485E7}" destId="{269C1DD6-B76B-4DFC-881E-33FF2E79EB1B}" srcOrd="11" destOrd="0" presId="urn:microsoft.com/office/officeart/2005/8/layout/orgChart1"/>
    <dgm:cxn modelId="{699BB418-4D56-4D9F-931F-F911604E7F0B}" type="presParOf" srcId="{269C1DD6-B76B-4DFC-881E-33FF2E79EB1B}" destId="{22155D77-3C1E-455F-8803-CABA6C5E87AA}" srcOrd="0" destOrd="0" presId="urn:microsoft.com/office/officeart/2005/8/layout/orgChart1"/>
    <dgm:cxn modelId="{2AD38B8D-A73B-40F2-A682-D221108B1698}" type="presParOf" srcId="{22155D77-3C1E-455F-8803-CABA6C5E87AA}" destId="{14A4BA00-F174-42B9-8FD3-6DB17131941D}" srcOrd="0" destOrd="0" presId="urn:microsoft.com/office/officeart/2005/8/layout/orgChart1"/>
    <dgm:cxn modelId="{9949005F-81E2-4BE0-86B1-FEE76923C36B}" type="presParOf" srcId="{22155D77-3C1E-455F-8803-CABA6C5E87AA}" destId="{8009812D-6DD2-4DB3-BDD9-4DBA5E374CCD}" srcOrd="1" destOrd="0" presId="urn:microsoft.com/office/officeart/2005/8/layout/orgChart1"/>
    <dgm:cxn modelId="{F0181D5E-8D4B-469E-8ABA-8B0BD0C77884}" type="presParOf" srcId="{269C1DD6-B76B-4DFC-881E-33FF2E79EB1B}" destId="{DA1E6081-E6DF-4466-A978-E0BD16D4048A}" srcOrd="1" destOrd="0" presId="urn:microsoft.com/office/officeart/2005/8/layout/orgChart1"/>
    <dgm:cxn modelId="{3FF96CE6-F959-43D9-94F3-08BD18967A22}" type="presParOf" srcId="{269C1DD6-B76B-4DFC-881E-33FF2E79EB1B}" destId="{53B3253D-55BB-4840-A1CE-BD5D38E91E92}" srcOrd="2" destOrd="0" presId="urn:microsoft.com/office/officeart/2005/8/layout/orgChart1"/>
    <dgm:cxn modelId="{5F6D6CBB-66F5-410B-85CC-AA1C3D8CFE5E}" type="presParOf" srcId="{1D87D0F2-1A50-441E-B4C7-7FE406168ADC}" destId="{C9039EA8-9CAF-4B67-B6B3-01E5182D8DB0}" srcOrd="2" destOrd="0" presId="urn:microsoft.com/office/officeart/2005/8/layout/orgChart1"/>
    <dgm:cxn modelId="{3DF73228-0E6D-4E00-9135-4D303D036BBD}" type="presParOf" srcId="{C9039EA8-9CAF-4B67-B6B3-01E5182D8DB0}" destId="{84884C07-569C-4C73-8F4C-6A0D283F08FB}" srcOrd="0" destOrd="0" presId="urn:microsoft.com/office/officeart/2005/8/layout/orgChart1"/>
    <dgm:cxn modelId="{33EC2B3C-0F73-4E08-B4B7-A36746FD0489}" type="presParOf" srcId="{C9039EA8-9CAF-4B67-B6B3-01E5182D8DB0}" destId="{157E60B8-0DC4-40A9-8DCA-6572425D6338}" srcOrd="1" destOrd="0" presId="urn:microsoft.com/office/officeart/2005/8/layout/orgChart1"/>
    <dgm:cxn modelId="{09D582CE-74EF-40AA-BEBD-8F040A2DF323}" type="presParOf" srcId="{157E60B8-0DC4-40A9-8DCA-6572425D6338}" destId="{A97D608B-1A9D-4BA3-B293-77EB7CD98350}" srcOrd="0" destOrd="0" presId="urn:microsoft.com/office/officeart/2005/8/layout/orgChart1"/>
    <dgm:cxn modelId="{8251884B-C9D8-4594-9073-14BD4BC6F74F}" type="presParOf" srcId="{A97D608B-1A9D-4BA3-B293-77EB7CD98350}" destId="{5998F0F5-2169-412B-AE37-616C31EF4052}" srcOrd="0" destOrd="0" presId="urn:microsoft.com/office/officeart/2005/8/layout/orgChart1"/>
    <dgm:cxn modelId="{7C4CE771-8108-4A5C-9251-38146FC83488}" type="presParOf" srcId="{A97D608B-1A9D-4BA3-B293-77EB7CD98350}" destId="{81DBE583-F79B-4017-8D88-F0881D7624A9}" srcOrd="1" destOrd="0" presId="urn:microsoft.com/office/officeart/2005/8/layout/orgChart1"/>
    <dgm:cxn modelId="{9CFA8775-DF6D-4CC5-9756-699BDF2F091E}" type="presParOf" srcId="{157E60B8-0DC4-40A9-8DCA-6572425D6338}" destId="{E5DC88CA-9576-4F3D-B704-198E90B63C05}" srcOrd="1" destOrd="0" presId="urn:microsoft.com/office/officeart/2005/8/layout/orgChart1"/>
    <dgm:cxn modelId="{7518CC37-A66E-4E0E-88E7-481FB732AB99}" type="presParOf" srcId="{157E60B8-0DC4-40A9-8DCA-6572425D6338}" destId="{6B73A4B1-7C60-4257-AACB-9D46F3041D81}" srcOrd="2" destOrd="0" presId="urn:microsoft.com/office/officeart/2005/8/layout/orgChart1"/>
    <dgm:cxn modelId="{D9FD3C33-CCD8-40B5-B42C-12FC0E8160AC}" type="presParOf" srcId="{C9039EA8-9CAF-4B67-B6B3-01E5182D8DB0}" destId="{665CEEA3-E8C0-4272-89B9-4B98AD791BF5}" srcOrd="2" destOrd="0" presId="urn:microsoft.com/office/officeart/2005/8/layout/orgChart1"/>
    <dgm:cxn modelId="{7B5FFAE9-D6D4-412E-A11F-2951B5880E66}" type="presParOf" srcId="{C9039EA8-9CAF-4B67-B6B3-01E5182D8DB0}" destId="{C4D4E5AB-8453-4447-885C-2005226FE4C1}" srcOrd="3" destOrd="0" presId="urn:microsoft.com/office/officeart/2005/8/layout/orgChart1"/>
    <dgm:cxn modelId="{7063C93C-8896-4EB3-8AA1-A980C44E9FD1}" type="presParOf" srcId="{C4D4E5AB-8453-4447-885C-2005226FE4C1}" destId="{2524000E-7BDF-4688-BD35-4D0C9E7B7868}" srcOrd="0" destOrd="0" presId="urn:microsoft.com/office/officeart/2005/8/layout/orgChart1"/>
    <dgm:cxn modelId="{7524A659-23F9-4071-A295-870FD65CB7BB}" type="presParOf" srcId="{2524000E-7BDF-4688-BD35-4D0C9E7B7868}" destId="{B9154A58-2BD2-4500-970C-F9B23C18F673}" srcOrd="0" destOrd="0" presId="urn:microsoft.com/office/officeart/2005/8/layout/orgChart1"/>
    <dgm:cxn modelId="{2FB252D6-F77C-46E5-B8C0-BACEA2C4C288}" type="presParOf" srcId="{2524000E-7BDF-4688-BD35-4D0C9E7B7868}" destId="{93C9561C-E838-473F-A5A2-955AC1025859}" srcOrd="1" destOrd="0" presId="urn:microsoft.com/office/officeart/2005/8/layout/orgChart1"/>
    <dgm:cxn modelId="{D103C5B2-4E71-4CE0-AB96-3C7C54CD239A}" type="presParOf" srcId="{C4D4E5AB-8453-4447-885C-2005226FE4C1}" destId="{7A3D81F0-F36F-4B5D-8AFE-16E7D3BD8939}" srcOrd="1" destOrd="0" presId="urn:microsoft.com/office/officeart/2005/8/layout/orgChart1"/>
    <dgm:cxn modelId="{8D904076-05F8-4831-9DBA-7DA3F212F339}" type="presParOf" srcId="{C4D4E5AB-8453-4447-885C-2005226FE4C1}" destId="{AD29CDCD-2C1F-40A4-AA9C-360A1EAFCB85}" srcOrd="2" destOrd="0" presId="urn:microsoft.com/office/officeart/2005/8/layout/orgChart1"/>
    <dgm:cxn modelId="{F0E30FBD-C7AB-4B39-BF18-5196DAA6C5E6}" type="presParOf" srcId="{C9039EA8-9CAF-4B67-B6B3-01E5182D8DB0}" destId="{A40EA1D7-701E-4145-B275-72789CB1FE6E}" srcOrd="4" destOrd="0" presId="urn:microsoft.com/office/officeart/2005/8/layout/orgChart1"/>
    <dgm:cxn modelId="{32803A56-8C43-4A12-9EDF-F6840A26B162}" type="presParOf" srcId="{C9039EA8-9CAF-4B67-B6B3-01E5182D8DB0}" destId="{3C8AB5C0-837B-4D09-AB14-CBC6ACAA40EE}" srcOrd="5" destOrd="0" presId="urn:microsoft.com/office/officeart/2005/8/layout/orgChart1"/>
    <dgm:cxn modelId="{75D70AC7-8598-41E6-9005-18210C7DD1AB}" type="presParOf" srcId="{3C8AB5C0-837B-4D09-AB14-CBC6ACAA40EE}" destId="{E52AB84E-9566-4F11-AB70-D05381D25DA9}" srcOrd="0" destOrd="0" presId="urn:microsoft.com/office/officeart/2005/8/layout/orgChart1"/>
    <dgm:cxn modelId="{F16B48F8-89EA-4083-9C71-5683EC0C6772}" type="presParOf" srcId="{E52AB84E-9566-4F11-AB70-D05381D25DA9}" destId="{CF86F08F-A327-4631-926F-8B1F1C7EB2B0}" srcOrd="0" destOrd="0" presId="urn:microsoft.com/office/officeart/2005/8/layout/orgChart1"/>
    <dgm:cxn modelId="{222EFDB1-FBD5-4B75-A1CD-E65449CB2C2C}" type="presParOf" srcId="{E52AB84E-9566-4F11-AB70-D05381D25DA9}" destId="{4E02907C-6F7D-4F0C-9B38-C69E92841D3D}" srcOrd="1" destOrd="0" presId="urn:microsoft.com/office/officeart/2005/8/layout/orgChart1"/>
    <dgm:cxn modelId="{88CC477A-B427-4995-A914-6DA38B2BF952}" type="presParOf" srcId="{3C8AB5C0-837B-4D09-AB14-CBC6ACAA40EE}" destId="{2FC33CEE-FED5-4B45-B71E-8D16BBC80E90}" srcOrd="1" destOrd="0" presId="urn:microsoft.com/office/officeart/2005/8/layout/orgChart1"/>
    <dgm:cxn modelId="{61CA0C29-868A-4C1A-B55B-F0B7E2EE6A02}" type="presParOf" srcId="{3C8AB5C0-837B-4D09-AB14-CBC6ACAA40EE}" destId="{17B1209E-96FF-4CF2-98AD-F49BB880CA5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5194B1-7E4C-4AFA-9795-9A2B241F21DE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MX"/>
        </a:p>
      </dgm:t>
    </dgm:pt>
    <dgm:pt modelId="{F32FCEAA-DFEA-4ACC-B44F-3ABF988B807B}">
      <dgm:prSet phldrT="[Texto]"/>
      <dgm:spPr/>
      <dgm:t>
        <a:bodyPr/>
        <a:lstStyle/>
        <a:p>
          <a:r>
            <a:rPr lang="es-MX" dirty="0"/>
            <a:t>Presidente del Comité de Dirección Municipal</a:t>
          </a:r>
        </a:p>
      </dgm:t>
    </dgm:pt>
    <dgm:pt modelId="{8BF71E5B-0E23-4752-A6DE-3EE9579967A2}" type="parTrans" cxnId="{8A9279E0-CA01-44FB-9B89-B75138D4F2A3}">
      <dgm:prSet/>
      <dgm:spPr/>
      <dgm:t>
        <a:bodyPr/>
        <a:lstStyle/>
        <a:p>
          <a:endParaRPr lang="es-MX"/>
        </a:p>
      </dgm:t>
    </dgm:pt>
    <dgm:pt modelId="{81096F92-9AAB-4488-B719-D60BFC47D86C}" type="sibTrans" cxnId="{8A9279E0-CA01-44FB-9B89-B75138D4F2A3}">
      <dgm:prSet/>
      <dgm:spPr/>
      <dgm:t>
        <a:bodyPr/>
        <a:lstStyle/>
        <a:p>
          <a:endParaRPr lang="es-MX"/>
        </a:p>
      </dgm:t>
    </dgm:pt>
    <dgm:pt modelId="{C1200FFA-A4D2-4224-BE6E-016E4C5B2C52}" type="asst">
      <dgm:prSet phldrT="[Texto]"/>
      <dgm:spPr/>
      <dgm:t>
        <a:bodyPr/>
        <a:lstStyle/>
        <a:p>
          <a:r>
            <a:rPr lang="es-MX" dirty="0"/>
            <a:t>Secretario General</a:t>
          </a:r>
        </a:p>
      </dgm:t>
    </dgm:pt>
    <dgm:pt modelId="{F223CEFE-BA65-4A6E-8B80-B54DBCF0B42B}" type="parTrans" cxnId="{9DED13CC-5DA8-4BD6-B147-1EBB1705B86A}">
      <dgm:prSet/>
      <dgm:spPr/>
      <dgm:t>
        <a:bodyPr/>
        <a:lstStyle/>
        <a:p>
          <a:endParaRPr lang="es-MX"/>
        </a:p>
      </dgm:t>
    </dgm:pt>
    <dgm:pt modelId="{3372CD68-94C5-45A5-A81D-AD9708F42ECB}" type="sibTrans" cxnId="{9DED13CC-5DA8-4BD6-B147-1EBB1705B86A}">
      <dgm:prSet/>
      <dgm:spPr/>
      <dgm:t>
        <a:bodyPr/>
        <a:lstStyle/>
        <a:p>
          <a:endParaRPr lang="es-MX"/>
        </a:p>
      </dgm:t>
    </dgm:pt>
    <dgm:pt modelId="{0CEC0E50-4F30-412A-BEF2-0265FB54390A}">
      <dgm:prSet/>
      <dgm:spPr/>
      <dgm:t>
        <a:bodyPr/>
        <a:lstStyle/>
        <a:p>
          <a:r>
            <a:rPr lang="es-MX" dirty="0"/>
            <a:t>Coordinador Ejecutivo de Político Electoral</a:t>
          </a:r>
        </a:p>
      </dgm:t>
    </dgm:pt>
    <dgm:pt modelId="{72205F87-B64C-4AFA-8208-D5508E3BC936}" type="parTrans" cxnId="{8BA90B64-DEC4-4081-BFDC-7C8BA274A9FB}">
      <dgm:prSet/>
      <dgm:spPr/>
      <dgm:t>
        <a:bodyPr/>
        <a:lstStyle/>
        <a:p>
          <a:endParaRPr lang="es-MX"/>
        </a:p>
      </dgm:t>
    </dgm:pt>
    <dgm:pt modelId="{79158113-B7D4-4B7F-9429-EF6B3CDF3A27}" type="sibTrans" cxnId="{8BA90B64-DEC4-4081-BFDC-7C8BA274A9FB}">
      <dgm:prSet/>
      <dgm:spPr/>
      <dgm:t>
        <a:bodyPr/>
        <a:lstStyle/>
        <a:p>
          <a:endParaRPr lang="es-MX"/>
        </a:p>
      </dgm:t>
    </dgm:pt>
    <dgm:pt modelId="{A9E4234E-36E5-475E-BCEB-E0DCD28AEF57}">
      <dgm:prSet phldrT="[Texto]"/>
      <dgm:spPr/>
      <dgm:t>
        <a:bodyPr/>
        <a:lstStyle/>
        <a:p>
          <a:r>
            <a:rPr lang="es-MX" dirty="0"/>
            <a:t>Coordinador Ejecutivo de Finanzas</a:t>
          </a:r>
        </a:p>
      </dgm:t>
    </dgm:pt>
    <dgm:pt modelId="{3DFA728C-8748-4F3D-9423-FFE6BD58B2EA}" type="parTrans" cxnId="{5651B017-B200-4954-84B4-07CA5E8B7232}">
      <dgm:prSet/>
      <dgm:spPr/>
      <dgm:t>
        <a:bodyPr/>
        <a:lstStyle/>
        <a:p>
          <a:endParaRPr lang="es-MX"/>
        </a:p>
      </dgm:t>
    </dgm:pt>
    <dgm:pt modelId="{234E7615-D777-452F-9420-BA643FFB8153}" type="sibTrans" cxnId="{5651B017-B200-4954-84B4-07CA5E8B7232}">
      <dgm:prSet/>
      <dgm:spPr/>
      <dgm:t>
        <a:bodyPr/>
        <a:lstStyle/>
        <a:p>
          <a:endParaRPr lang="es-MX"/>
        </a:p>
      </dgm:t>
    </dgm:pt>
    <dgm:pt modelId="{755EC1DD-65E5-430C-BBF9-444E07BF36AF}">
      <dgm:prSet phldrT="[Texto]"/>
      <dgm:spPr/>
      <dgm:t>
        <a:bodyPr/>
        <a:lstStyle/>
        <a:p>
          <a:r>
            <a:rPr lang="es-MX" dirty="0"/>
            <a:t>Coordinador Ejecutivo de Asuntos Jurídicos</a:t>
          </a:r>
        </a:p>
      </dgm:t>
    </dgm:pt>
    <dgm:pt modelId="{FFB9EAD5-792B-4F30-A701-705619DCA2FD}" type="parTrans" cxnId="{BF05E394-CCC8-4F26-96EC-ADCA3570DC15}">
      <dgm:prSet/>
      <dgm:spPr/>
      <dgm:t>
        <a:bodyPr/>
        <a:lstStyle/>
        <a:p>
          <a:endParaRPr lang="es-MX"/>
        </a:p>
      </dgm:t>
    </dgm:pt>
    <dgm:pt modelId="{49F1097F-50BE-4DE2-9F35-CFF9272546A4}" type="sibTrans" cxnId="{BF05E394-CCC8-4F26-96EC-ADCA3570DC15}">
      <dgm:prSet/>
      <dgm:spPr/>
      <dgm:t>
        <a:bodyPr/>
        <a:lstStyle/>
        <a:p>
          <a:endParaRPr lang="es-MX"/>
        </a:p>
      </dgm:t>
    </dgm:pt>
    <dgm:pt modelId="{5B24D81E-FCDD-468F-BD8C-14F563BB3DD8}">
      <dgm:prSet phldrT="[Texto]"/>
      <dgm:spPr/>
      <dgm:t>
        <a:bodyPr/>
        <a:lstStyle/>
        <a:p>
          <a:r>
            <a:rPr lang="es-MX" dirty="0"/>
            <a:t>Coordinadora Ejecutivo  de Vinculación </a:t>
          </a:r>
        </a:p>
      </dgm:t>
    </dgm:pt>
    <dgm:pt modelId="{D253132E-9C07-486E-986B-6357F136B713}" type="parTrans" cxnId="{16787FB5-E02A-4A08-B1C2-1CD37E56E7A9}">
      <dgm:prSet/>
      <dgm:spPr/>
      <dgm:t>
        <a:bodyPr/>
        <a:lstStyle/>
        <a:p>
          <a:endParaRPr lang="es-MX"/>
        </a:p>
      </dgm:t>
    </dgm:pt>
    <dgm:pt modelId="{03DD2382-B220-4B04-8999-8C048E9256EF}" type="sibTrans" cxnId="{16787FB5-E02A-4A08-B1C2-1CD37E56E7A9}">
      <dgm:prSet/>
      <dgm:spPr/>
      <dgm:t>
        <a:bodyPr/>
        <a:lstStyle/>
        <a:p>
          <a:endParaRPr lang="es-MX"/>
        </a:p>
      </dgm:t>
    </dgm:pt>
    <dgm:pt modelId="{84676396-57C9-42A7-9AFA-7B750AED090F}">
      <dgm:prSet phldrT="[Texto]"/>
      <dgm:spPr/>
      <dgm:t>
        <a:bodyPr/>
        <a:lstStyle/>
        <a:p>
          <a:r>
            <a:rPr lang="es-MX" dirty="0"/>
            <a:t>Coordinadora Ejecutiva  de Gestión Institucional</a:t>
          </a:r>
        </a:p>
      </dgm:t>
    </dgm:pt>
    <dgm:pt modelId="{8995E201-555D-4480-A065-6B23F52A447C}" type="parTrans" cxnId="{36E3CB23-F613-4E81-B95F-96E5C027754A}">
      <dgm:prSet/>
      <dgm:spPr/>
      <dgm:t>
        <a:bodyPr/>
        <a:lstStyle/>
        <a:p>
          <a:endParaRPr lang="es-MX"/>
        </a:p>
      </dgm:t>
    </dgm:pt>
    <dgm:pt modelId="{B53B27BD-D5D0-4B9E-B370-EECD8F2D1486}" type="sibTrans" cxnId="{36E3CB23-F613-4E81-B95F-96E5C027754A}">
      <dgm:prSet/>
      <dgm:spPr/>
      <dgm:t>
        <a:bodyPr/>
        <a:lstStyle/>
        <a:p>
          <a:endParaRPr lang="es-MX"/>
        </a:p>
      </dgm:t>
    </dgm:pt>
    <dgm:pt modelId="{241779AA-81F5-4FCF-B2E3-EA432F843EE0}">
      <dgm:prSet phldrT="[Texto]"/>
      <dgm:spPr/>
      <dgm:t>
        <a:bodyPr/>
        <a:lstStyle/>
        <a:p>
          <a:r>
            <a:rPr lang="es-MX" dirty="0"/>
            <a:t>Coordinador Ejecutivo de Comunicación Social</a:t>
          </a:r>
        </a:p>
      </dgm:t>
    </dgm:pt>
    <dgm:pt modelId="{2E33E188-780E-4348-903A-A00F5218D4A5}" type="parTrans" cxnId="{337ECAFE-5E41-4170-9664-F25CA096461B}">
      <dgm:prSet/>
      <dgm:spPr/>
      <dgm:t>
        <a:bodyPr/>
        <a:lstStyle/>
        <a:p>
          <a:endParaRPr lang="es-MX"/>
        </a:p>
      </dgm:t>
    </dgm:pt>
    <dgm:pt modelId="{3FD712F3-17B8-4442-8DE4-601390465D18}" type="sibTrans" cxnId="{337ECAFE-5E41-4170-9664-F25CA096461B}">
      <dgm:prSet/>
      <dgm:spPr/>
      <dgm:t>
        <a:bodyPr/>
        <a:lstStyle/>
        <a:p>
          <a:endParaRPr lang="es-MX"/>
        </a:p>
      </dgm:t>
    </dgm:pt>
    <dgm:pt modelId="{33EAA249-DDD3-4B1E-BDB6-8A6A30D049F5}" type="asst">
      <dgm:prSet phldrT="[Texto]"/>
      <dgm:spPr/>
      <dgm:t>
        <a:bodyPr/>
        <a:lstStyle/>
        <a:p>
          <a:r>
            <a:rPr lang="es-MX" dirty="0"/>
            <a:t>Coordinadora Del Movimiento De Mujeres</a:t>
          </a:r>
        </a:p>
      </dgm:t>
    </dgm:pt>
    <dgm:pt modelId="{A0241BE6-295F-42C3-A689-4C5B3743B885}" type="parTrans" cxnId="{68A8D199-3927-40FB-BDEB-347F2F47436E}">
      <dgm:prSet/>
      <dgm:spPr/>
      <dgm:t>
        <a:bodyPr/>
        <a:lstStyle/>
        <a:p>
          <a:endParaRPr lang="es-MX"/>
        </a:p>
      </dgm:t>
    </dgm:pt>
    <dgm:pt modelId="{50050E3A-8C87-47F2-96D1-22F2E6F2899B}" type="sibTrans" cxnId="{68A8D199-3927-40FB-BDEB-347F2F47436E}">
      <dgm:prSet/>
      <dgm:spPr/>
      <dgm:t>
        <a:bodyPr/>
        <a:lstStyle/>
        <a:p>
          <a:endParaRPr lang="es-MX"/>
        </a:p>
      </dgm:t>
    </dgm:pt>
    <dgm:pt modelId="{0BBD0DBF-12EA-4714-B751-7D76D1F590D6}" type="asst">
      <dgm:prSet phldrT="[Texto]"/>
      <dgm:spPr/>
      <dgm:t>
        <a:bodyPr/>
        <a:lstStyle/>
        <a:p>
          <a:r>
            <a:rPr lang="es-MX" dirty="0"/>
            <a:t>Coordinador Del Movimiento De Jóvenes</a:t>
          </a:r>
        </a:p>
      </dgm:t>
    </dgm:pt>
    <dgm:pt modelId="{C8862330-64E6-4067-A5B2-B1F5237E92F4}" type="parTrans" cxnId="{33502543-6DF2-41C6-8F52-F35A415FDE18}">
      <dgm:prSet/>
      <dgm:spPr/>
      <dgm:t>
        <a:bodyPr/>
        <a:lstStyle/>
        <a:p>
          <a:endParaRPr lang="es-MX"/>
        </a:p>
      </dgm:t>
    </dgm:pt>
    <dgm:pt modelId="{7CC6C3BD-2A88-4EDC-A7EB-3008CD2AF6C2}" type="sibTrans" cxnId="{33502543-6DF2-41C6-8F52-F35A415FDE18}">
      <dgm:prSet/>
      <dgm:spPr/>
      <dgm:t>
        <a:bodyPr/>
        <a:lstStyle/>
        <a:p>
          <a:endParaRPr lang="es-MX"/>
        </a:p>
      </dgm:t>
    </dgm:pt>
    <dgm:pt modelId="{DD0BCAD1-E64B-48B6-87E5-2541B8C0380B}" type="pres">
      <dgm:prSet presAssocID="{D35194B1-7E4C-4AFA-9795-9A2B241F21D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D87D0F2-1A50-441E-B4C7-7FE406168ADC}" type="pres">
      <dgm:prSet presAssocID="{F32FCEAA-DFEA-4ACC-B44F-3ABF988B807B}" presName="hierRoot1" presStyleCnt="0">
        <dgm:presLayoutVars>
          <dgm:hierBranch val="init"/>
        </dgm:presLayoutVars>
      </dgm:prSet>
      <dgm:spPr/>
    </dgm:pt>
    <dgm:pt modelId="{CBD9A475-071B-4D8C-A265-251E5CC8FDFA}" type="pres">
      <dgm:prSet presAssocID="{F32FCEAA-DFEA-4ACC-B44F-3ABF988B807B}" presName="rootComposite1" presStyleCnt="0"/>
      <dgm:spPr/>
    </dgm:pt>
    <dgm:pt modelId="{35FCFB1D-F59F-4491-8E5B-68F2C9BF7D92}" type="pres">
      <dgm:prSet presAssocID="{F32FCEAA-DFEA-4ACC-B44F-3ABF988B807B}" presName="rootText1" presStyleLbl="node0" presStyleIdx="0" presStyleCnt="1" custScaleX="184024">
        <dgm:presLayoutVars>
          <dgm:chPref val="3"/>
        </dgm:presLayoutVars>
      </dgm:prSet>
      <dgm:spPr/>
    </dgm:pt>
    <dgm:pt modelId="{3D0338E5-F5C7-40D7-B413-5DE88CE7C6E5}" type="pres">
      <dgm:prSet presAssocID="{F32FCEAA-DFEA-4ACC-B44F-3ABF988B807B}" presName="rootConnector1" presStyleLbl="node1" presStyleIdx="0" presStyleCnt="0"/>
      <dgm:spPr/>
    </dgm:pt>
    <dgm:pt modelId="{5DEFF76D-FC2C-4C5C-8C5B-7F95E25485E7}" type="pres">
      <dgm:prSet presAssocID="{F32FCEAA-DFEA-4ACC-B44F-3ABF988B807B}" presName="hierChild2" presStyleCnt="0"/>
      <dgm:spPr/>
    </dgm:pt>
    <dgm:pt modelId="{47DF38DD-2662-417D-9308-6E6EBC26B537}" type="pres">
      <dgm:prSet presAssocID="{72205F87-B64C-4AFA-8208-D5508E3BC936}" presName="Name37" presStyleLbl="parChTrans1D2" presStyleIdx="0" presStyleCnt="9"/>
      <dgm:spPr/>
    </dgm:pt>
    <dgm:pt modelId="{3949444E-6614-4588-95D5-C54AE7D088BD}" type="pres">
      <dgm:prSet presAssocID="{0CEC0E50-4F30-412A-BEF2-0265FB54390A}" presName="hierRoot2" presStyleCnt="0">
        <dgm:presLayoutVars>
          <dgm:hierBranch val="init"/>
        </dgm:presLayoutVars>
      </dgm:prSet>
      <dgm:spPr/>
    </dgm:pt>
    <dgm:pt modelId="{7DF5212A-743D-48E0-BD54-65E723E3AF5D}" type="pres">
      <dgm:prSet presAssocID="{0CEC0E50-4F30-412A-BEF2-0265FB54390A}" presName="rootComposite" presStyleCnt="0"/>
      <dgm:spPr/>
    </dgm:pt>
    <dgm:pt modelId="{510BE594-6D2A-40AF-9A82-AFF51E9C9AEA}" type="pres">
      <dgm:prSet presAssocID="{0CEC0E50-4F30-412A-BEF2-0265FB54390A}" presName="rootText" presStyleLbl="node2" presStyleIdx="0" presStyleCnt="6">
        <dgm:presLayoutVars>
          <dgm:chPref val="3"/>
        </dgm:presLayoutVars>
      </dgm:prSet>
      <dgm:spPr/>
    </dgm:pt>
    <dgm:pt modelId="{094F92A7-A17A-4AE0-9084-D297A25FF75B}" type="pres">
      <dgm:prSet presAssocID="{0CEC0E50-4F30-412A-BEF2-0265FB54390A}" presName="rootConnector" presStyleLbl="node2" presStyleIdx="0" presStyleCnt="6"/>
      <dgm:spPr/>
    </dgm:pt>
    <dgm:pt modelId="{45992AA3-3CEC-4F0C-BA4E-63C6C4EF8E9F}" type="pres">
      <dgm:prSet presAssocID="{0CEC0E50-4F30-412A-BEF2-0265FB54390A}" presName="hierChild4" presStyleCnt="0"/>
      <dgm:spPr/>
    </dgm:pt>
    <dgm:pt modelId="{E8A79A02-7E5D-4B19-9E8A-2256DB712555}" type="pres">
      <dgm:prSet presAssocID="{0CEC0E50-4F30-412A-BEF2-0265FB54390A}" presName="hierChild5" presStyleCnt="0"/>
      <dgm:spPr/>
    </dgm:pt>
    <dgm:pt modelId="{185F077F-105F-4B03-89A6-5D61A96F593C}" type="pres">
      <dgm:prSet presAssocID="{3DFA728C-8748-4F3D-9423-FFE6BD58B2EA}" presName="Name37" presStyleLbl="parChTrans1D2" presStyleIdx="1" presStyleCnt="9"/>
      <dgm:spPr/>
    </dgm:pt>
    <dgm:pt modelId="{CDD300B3-8102-4950-999B-629AE5837344}" type="pres">
      <dgm:prSet presAssocID="{A9E4234E-36E5-475E-BCEB-E0DCD28AEF57}" presName="hierRoot2" presStyleCnt="0">
        <dgm:presLayoutVars>
          <dgm:hierBranch val="init"/>
        </dgm:presLayoutVars>
      </dgm:prSet>
      <dgm:spPr/>
    </dgm:pt>
    <dgm:pt modelId="{C83E7386-CBEA-4A3C-BB12-67D68847DAEC}" type="pres">
      <dgm:prSet presAssocID="{A9E4234E-36E5-475E-BCEB-E0DCD28AEF57}" presName="rootComposite" presStyleCnt="0"/>
      <dgm:spPr/>
    </dgm:pt>
    <dgm:pt modelId="{D7D37AA9-5FC3-47E5-869E-FBDE1E0B23B8}" type="pres">
      <dgm:prSet presAssocID="{A9E4234E-36E5-475E-BCEB-E0DCD28AEF57}" presName="rootText" presStyleLbl="node2" presStyleIdx="1" presStyleCnt="6">
        <dgm:presLayoutVars>
          <dgm:chPref val="3"/>
        </dgm:presLayoutVars>
      </dgm:prSet>
      <dgm:spPr/>
    </dgm:pt>
    <dgm:pt modelId="{4B87B781-6B5B-4018-842B-3020F466C26F}" type="pres">
      <dgm:prSet presAssocID="{A9E4234E-36E5-475E-BCEB-E0DCD28AEF57}" presName="rootConnector" presStyleLbl="node2" presStyleIdx="1" presStyleCnt="6"/>
      <dgm:spPr/>
    </dgm:pt>
    <dgm:pt modelId="{FA2B0BCF-8D29-413E-B434-4DE9E14DC5D7}" type="pres">
      <dgm:prSet presAssocID="{A9E4234E-36E5-475E-BCEB-E0DCD28AEF57}" presName="hierChild4" presStyleCnt="0"/>
      <dgm:spPr/>
    </dgm:pt>
    <dgm:pt modelId="{2C4507AC-AFF5-4FA0-BD98-C6DDBBFA3593}" type="pres">
      <dgm:prSet presAssocID="{A9E4234E-36E5-475E-BCEB-E0DCD28AEF57}" presName="hierChild5" presStyleCnt="0"/>
      <dgm:spPr/>
    </dgm:pt>
    <dgm:pt modelId="{733608C8-6517-4AED-B443-280709D59713}" type="pres">
      <dgm:prSet presAssocID="{D253132E-9C07-486E-986B-6357F136B713}" presName="Name37" presStyleLbl="parChTrans1D2" presStyleIdx="2" presStyleCnt="9"/>
      <dgm:spPr/>
    </dgm:pt>
    <dgm:pt modelId="{C0BEE79B-39A2-4B93-A152-DB5C208801A0}" type="pres">
      <dgm:prSet presAssocID="{5B24D81E-FCDD-468F-BD8C-14F563BB3DD8}" presName="hierRoot2" presStyleCnt="0">
        <dgm:presLayoutVars>
          <dgm:hierBranch val="init"/>
        </dgm:presLayoutVars>
      </dgm:prSet>
      <dgm:spPr/>
    </dgm:pt>
    <dgm:pt modelId="{BC7E5B91-1462-4BD0-98C6-FD7C5065820E}" type="pres">
      <dgm:prSet presAssocID="{5B24D81E-FCDD-468F-BD8C-14F563BB3DD8}" presName="rootComposite" presStyleCnt="0"/>
      <dgm:spPr/>
    </dgm:pt>
    <dgm:pt modelId="{35A31AF5-351C-4920-B3D0-9DD133C077C2}" type="pres">
      <dgm:prSet presAssocID="{5B24D81E-FCDD-468F-BD8C-14F563BB3DD8}" presName="rootText" presStyleLbl="node2" presStyleIdx="2" presStyleCnt="6">
        <dgm:presLayoutVars>
          <dgm:chPref val="3"/>
        </dgm:presLayoutVars>
      </dgm:prSet>
      <dgm:spPr/>
    </dgm:pt>
    <dgm:pt modelId="{B80067C9-479B-4F22-81FD-F3B862266A8F}" type="pres">
      <dgm:prSet presAssocID="{5B24D81E-FCDD-468F-BD8C-14F563BB3DD8}" presName="rootConnector" presStyleLbl="node2" presStyleIdx="2" presStyleCnt="6"/>
      <dgm:spPr/>
    </dgm:pt>
    <dgm:pt modelId="{35A0D40C-2C0C-4F87-9B79-4121670938A6}" type="pres">
      <dgm:prSet presAssocID="{5B24D81E-FCDD-468F-BD8C-14F563BB3DD8}" presName="hierChild4" presStyleCnt="0"/>
      <dgm:spPr/>
    </dgm:pt>
    <dgm:pt modelId="{2AF1979C-4F7D-4BE8-8309-8D4F6DC54EC4}" type="pres">
      <dgm:prSet presAssocID="{5B24D81E-FCDD-468F-BD8C-14F563BB3DD8}" presName="hierChild5" presStyleCnt="0"/>
      <dgm:spPr/>
    </dgm:pt>
    <dgm:pt modelId="{06DCA964-F0A3-4C09-A906-747A2CC982AB}" type="pres">
      <dgm:prSet presAssocID="{8995E201-555D-4480-A065-6B23F52A447C}" presName="Name37" presStyleLbl="parChTrans1D2" presStyleIdx="3" presStyleCnt="9"/>
      <dgm:spPr/>
    </dgm:pt>
    <dgm:pt modelId="{8B9234E3-D871-47F5-9E16-15B222254DFF}" type="pres">
      <dgm:prSet presAssocID="{84676396-57C9-42A7-9AFA-7B750AED090F}" presName="hierRoot2" presStyleCnt="0">
        <dgm:presLayoutVars>
          <dgm:hierBranch val="init"/>
        </dgm:presLayoutVars>
      </dgm:prSet>
      <dgm:spPr/>
    </dgm:pt>
    <dgm:pt modelId="{A6E4884E-CD92-4F42-BA2E-5CF054CFAFC5}" type="pres">
      <dgm:prSet presAssocID="{84676396-57C9-42A7-9AFA-7B750AED090F}" presName="rootComposite" presStyleCnt="0"/>
      <dgm:spPr/>
    </dgm:pt>
    <dgm:pt modelId="{2E39DC78-C6E2-44D9-8C8D-7FF488BA2991}" type="pres">
      <dgm:prSet presAssocID="{84676396-57C9-42A7-9AFA-7B750AED090F}" presName="rootText" presStyleLbl="node2" presStyleIdx="3" presStyleCnt="6">
        <dgm:presLayoutVars>
          <dgm:chPref val="3"/>
        </dgm:presLayoutVars>
      </dgm:prSet>
      <dgm:spPr/>
    </dgm:pt>
    <dgm:pt modelId="{859560C9-6865-485E-9F67-F879366FE79B}" type="pres">
      <dgm:prSet presAssocID="{84676396-57C9-42A7-9AFA-7B750AED090F}" presName="rootConnector" presStyleLbl="node2" presStyleIdx="3" presStyleCnt="6"/>
      <dgm:spPr/>
    </dgm:pt>
    <dgm:pt modelId="{1C18877D-144B-4213-8234-55F834867D86}" type="pres">
      <dgm:prSet presAssocID="{84676396-57C9-42A7-9AFA-7B750AED090F}" presName="hierChild4" presStyleCnt="0"/>
      <dgm:spPr/>
    </dgm:pt>
    <dgm:pt modelId="{1C22EE69-7A86-43B4-AC65-FB0FBA7A9729}" type="pres">
      <dgm:prSet presAssocID="{84676396-57C9-42A7-9AFA-7B750AED090F}" presName="hierChild5" presStyleCnt="0"/>
      <dgm:spPr/>
    </dgm:pt>
    <dgm:pt modelId="{34EED518-9A94-4D28-BA81-190A94F13951}" type="pres">
      <dgm:prSet presAssocID="{2E33E188-780E-4348-903A-A00F5218D4A5}" presName="Name37" presStyleLbl="parChTrans1D2" presStyleIdx="4" presStyleCnt="9"/>
      <dgm:spPr/>
    </dgm:pt>
    <dgm:pt modelId="{21FD6C5E-B2D8-4C4E-87B4-269A9609EF35}" type="pres">
      <dgm:prSet presAssocID="{241779AA-81F5-4FCF-B2E3-EA432F843EE0}" presName="hierRoot2" presStyleCnt="0">
        <dgm:presLayoutVars>
          <dgm:hierBranch val="init"/>
        </dgm:presLayoutVars>
      </dgm:prSet>
      <dgm:spPr/>
    </dgm:pt>
    <dgm:pt modelId="{C1FF5436-FCF5-4268-B4DB-9751CD8098B8}" type="pres">
      <dgm:prSet presAssocID="{241779AA-81F5-4FCF-B2E3-EA432F843EE0}" presName="rootComposite" presStyleCnt="0"/>
      <dgm:spPr/>
    </dgm:pt>
    <dgm:pt modelId="{9212F6FF-AE02-461B-9D61-AE605858E4BF}" type="pres">
      <dgm:prSet presAssocID="{241779AA-81F5-4FCF-B2E3-EA432F843EE0}" presName="rootText" presStyleLbl="node2" presStyleIdx="4" presStyleCnt="6">
        <dgm:presLayoutVars>
          <dgm:chPref val="3"/>
        </dgm:presLayoutVars>
      </dgm:prSet>
      <dgm:spPr/>
    </dgm:pt>
    <dgm:pt modelId="{603059D8-5EAA-4A80-A2AD-00D0852CE73C}" type="pres">
      <dgm:prSet presAssocID="{241779AA-81F5-4FCF-B2E3-EA432F843EE0}" presName="rootConnector" presStyleLbl="node2" presStyleIdx="4" presStyleCnt="6"/>
      <dgm:spPr/>
    </dgm:pt>
    <dgm:pt modelId="{6211C6E2-42E1-4951-AA0B-32DF67EAF8A9}" type="pres">
      <dgm:prSet presAssocID="{241779AA-81F5-4FCF-B2E3-EA432F843EE0}" presName="hierChild4" presStyleCnt="0"/>
      <dgm:spPr/>
    </dgm:pt>
    <dgm:pt modelId="{905FCF77-9367-4BD7-A6A1-F23E375B7BBE}" type="pres">
      <dgm:prSet presAssocID="{241779AA-81F5-4FCF-B2E3-EA432F843EE0}" presName="hierChild5" presStyleCnt="0"/>
      <dgm:spPr/>
    </dgm:pt>
    <dgm:pt modelId="{BF454464-8939-4134-8B12-52D9824387C1}" type="pres">
      <dgm:prSet presAssocID="{FFB9EAD5-792B-4F30-A701-705619DCA2FD}" presName="Name37" presStyleLbl="parChTrans1D2" presStyleIdx="5" presStyleCnt="9"/>
      <dgm:spPr/>
    </dgm:pt>
    <dgm:pt modelId="{269C1DD6-B76B-4DFC-881E-33FF2E79EB1B}" type="pres">
      <dgm:prSet presAssocID="{755EC1DD-65E5-430C-BBF9-444E07BF36AF}" presName="hierRoot2" presStyleCnt="0">
        <dgm:presLayoutVars>
          <dgm:hierBranch val="init"/>
        </dgm:presLayoutVars>
      </dgm:prSet>
      <dgm:spPr/>
    </dgm:pt>
    <dgm:pt modelId="{22155D77-3C1E-455F-8803-CABA6C5E87AA}" type="pres">
      <dgm:prSet presAssocID="{755EC1DD-65E5-430C-BBF9-444E07BF36AF}" presName="rootComposite" presStyleCnt="0"/>
      <dgm:spPr/>
    </dgm:pt>
    <dgm:pt modelId="{14A4BA00-F174-42B9-8FD3-6DB17131941D}" type="pres">
      <dgm:prSet presAssocID="{755EC1DD-65E5-430C-BBF9-444E07BF36AF}" presName="rootText" presStyleLbl="node2" presStyleIdx="5" presStyleCnt="6">
        <dgm:presLayoutVars>
          <dgm:chPref val="3"/>
        </dgm:presLayoutVars>
      </dgm:prSet>
      <dgm:spPr/>
    </dgm:pt>
    <dgm:pt modelId="{8009812D-6DD2-4DB3-BDD9-4DBA5E374CCD}" type="pres">
      <dgm:prSet presAssocID="{755EC1DD-65E5-430C-BBF9-444E07BF36AF}" presName="rootConnector" presStyleLbl="node2" presStyleIdx="5" presStyleCnt="6"/>
      <dgm:spPr/>
    </dgm:pt>
    <dgm:pt modelId="{DA1E6081-E6DF-4466-A978-E0BD16D4048A}" type="pres">
      <dgm:prSet presAssocID="{755EC1DD-65E5-430C-BBF9-444E07BF36AF}" presName="hierChild4" presStyleCnt="0"/>
      <dgm:spPr/>
    </dgm:pt>
    <dgm:pt modelId="{53B3253D-55BB-4840-A1CE-BD5D38E91E92}" type="pres">
      <dgm:prSet presAssocID="{755EC1DD-65E5-430C-BBF9-444E07BF36AF}" presName="hierChild5" presStyleCnt="0"/>
      <dgm:spPr/>
    </dgm:pt>
    <dgm:pt modelId="{C9039EA8-9CAF-4B67-B6B3-01E5182D8DB0}" type="pres">
      <dgm:prSet presAssocID="{F32FCEAA-DFEA-4ACC-B44F-3ABF988B807B}" presName="hierChild3" presStyleCnt="0"/>
      <dgm:spPr/>
    </dgm:pt>
    <dgm:pt modelId="{84884C07-569C-4C73-8F4C-6A0D283F08FB}" type="pres">
      <dgm:prSet presAssocID="{F223CEFE-BA65-4A6E-8B80-B54DBCF0B42B}" presName="Name111" presStyleLbl="parChTrans1D2" presStyleIdx="6" presStyleCnt="9"/>
      <dgm:spPr/>
    </dgm:pt>
    <dgm:pt modelId="{157E60B8-0DC4-40A9-8DCA-6572425D6338}" type="pres">
      <dgm:prSet presAssocID="{C1200FFA-A4D2-4224-BE6E-016E4C5B2C52}" presName="hierRoot3" presStyleCnt="0">
        <dgm:presLayoutVars>
          <dgm:hierBranch val="init"/>
        </dgm:presLayoutVars>
      </dgm:prSet>
      <dgm:spPr/>
    </dgm:pt>
    <dgm:pt modelId="{A97D608B-1A9D-4BA3-B293-77EB7CD98350}" type="pres">
      <dgm:prSet presAssocID="{C1200FFA-A4D2-4224-BE6E-016E4C5B2C52}" presName="rootComposite3" presStyleCnt="0"/>
      <dgm:spPr/>
    </dgm:pt>
    <dgm:pt modelId="{5998F0F5-2169-412B-AE37-616C31EF4052}" type="pres">
      <dgm:prSet presAssocID="{C1200FFA-A4D2-4224-BE6E-016E4C5B2C52}" presName="rootText3" presStyleLbl="asst1" presStyleIdx="0" presStyleCnt="3" custScaleX="123637" custLinFactNeighborX="-15444" custLinFactNeighborY="61940">
        <dgm:presLayoutVars>
          <dgm:chPref val="3"/>
        </dgm:presLayoutVars>
      </dgm:prSet>
      <dgm:spPr/>
    </dgm:pt>
    <dgm:pt modelId="{81DBE583-F79B-4017-8D88-F0881D7624A9}" type="pres">
      <dgm:prSet presAssocID="{C1200FFA-A4D2-4224-BE6E-016E4C5B2C52}" presName="rootConnector3" presStyleLbl="asst1" presStyleIdx="0" presStyleCnt="3"/>
      <dgm:spPr/>
    </dgm:pt>
    <dgm:pt modelId="{E5DC88CA-9576-4F3D-B704-198E90B63C05}" type="pres">
      <dgm:prSet presAssocID="{C1200FFA-A4D2-4224-BE6E-016E4C5B2C52}" presName="hierChild6" presStyleCnt="0"/>
      <dgm:spPr/>
    </dgm:pt>
    <dgm:pt modelId="{6B73A4B1-7C60-4257-AACB-9D46F3041D81}" type="pres">
      <dgm:prSet presAssocID="{C1200FFA-A4D2-4224-BE6E-016E4C5B2C52}" presName="hierChild7" presStyleCnt="0"/>
      <dgm:spPr/>
    </dgm:pt>
    <dgm:pt modelId="{665CEEA3-E8C0-4272-89B9-4B98AD791BF5}" type="pres">
      <dgm:prSet presAssocID="{C8862330-64E6-4067-A5B2-B1F5237E92F4}" presName="Name111" presStyleLbl="parChTrans1D2" presStyleIdx="7" presStyleCnt="9"/>
      <dgm:spPr/>
    </dgm:pt>
    <dgm:pt modelId="{C4D4E5AB-8453-4447-885C-2005226FE4C1}" type="pres">
      <dgm:prSet presAssocID="{0BBD0DBF-12EA-4714-B751-7D76D1F590D6}" presName="hierRoot3" presStyleCnt="0">
        <dgm:presLayoutVars>
          <dgm:hierBranch val="init"/>
        </dgm:presLayoutVars>
      </dgm:prSet>
      <dgm:spPr/>
    </dgm:pt>
    <dgm:pt modelId="{2524000E-7BDF-4688-BD35-4D0C9E7B7868}" type="pres">
      <dgm:prSet presAssocID="{0BBD0DBF-12EA-4714-B751-7D76D1F590D6}" presName="rootComposite3" presStyleCnt="0"/>
      <dgm:spPr/>
    </dgm:pt>
    <dgm:pt modelId="{B9154A58-2BD2-4500-970C-F9B23C18F673}" type="pres">
      <dgm:prSet presAssocID="{0BBD0DBF-12EA-4714-B751-7D76D1F590D6}" presName="rootText3" presStyleLbl="asst1" presStyleIdx="1" presStyleCnt="3" custLinFactX="12425" custLinFactY="200000" custLinFactNeighborX="100000" custLinFactNeighborY="236923">
        <dgm:presLayoutVars>
          <dgm:chPref val="3"/>
        </dgm:presLayoutVars>
      </dgm:prSet>
      <dgm:spPr/>
    </dgm:pt>
    <dgm:pt modelId="{93C9561C-E838-473F-A5A2-955AC1025859}" type="pres">
      <dgm:prSet presAssocID="{0BBD0DBF-12EA-4714-B751-7D76D1F590D6}" presName="rootConnector3" presStyleLbl="asst1" presStyleIdx="1" presStyleCnt="3"/>
      <dgm:spPr/>
    </dgm:pt>
    <dgm:pt modelId="{7A3D81F0-F36F-4B5D-8AFE-16E7D3BD8939}" type="pres">
      <dgm:prSet presAssocID="{0BBD0DBF-12EA-4714-B751-7D76D1F590D6}" presName="hierChild6" presStyleCnt="0"/>
      <dgm:spPr/>
    </dgm:pt>
    <dgm:pt modelId="{AD29CDCD-2C1F-40A4-AA9C-360A1EAFCB85}" type="pres">
      <dgm:prSet presAssocID="{0BBD0DBF-12EA-4714-B751-7D76D1F590D6}" presName="hierChild7" presStyleCnt="0"/>
      <dgm:spPr/>
    </dgm:pt>
    <dgm:pt modelId="{A40EA1D7-701E-4145-B275-72789CB1FE6E}" type="pres">
      <dgm:prSet presAssocID="{A0241BE6-295F-42C3-A689-4C5B3743B885}" presName="Name111" presStyleLbl="parChTrans1D2" presStyleIdx="8" presStyleCnt="9"/>
      <dgm:spPr/>
    </dgm:pt>
    <dgm:pt modelId="{3C8AB5C0-837B-4D09-AB14-CBC6ACAA40EE}" type="pres">
      <dgm:prSet presAssocID="{33EAA249-DDD3-4B1E-BDB6-8A6A30D049F5}" presName="hierRoot3" presStyleCnt="0">
        <dgm:presLayoutVars>
          <dgm:hierBranch val="init"/>
        </dgm:presLayoutVars>
      </dgm:prSet>
      <dgm:spPr/>
    </dgm:pt>
    <dgm:pt modelId="{E52AB84E-9566-4F11-AB70-D05381D25DA9}" type="pres">
      <dgm:prSet presAssocID="{33EAA249-DDD3-4B1E-BDB6-8A6A30D049F5}" presName="rootComposite3" presStyleCnt="0"/>
      <dgm:spPr/>
    </dgm:pt>
    <dgm:pt modelId="{CF86F08F-A327-4631-926F-8B1F1C7EB2B0}" type="pres">
      <dgm:prSet presAssocID="{33EAA249-DDD3-4B1E-BDB6-8A6A30D049F5}" presName="rootText3" presStyleLbl="asst1" presStyleIdx="2" presStyleCnt="3" custLinFactX="-22006" custLinFactY="100000" custLinFactNeighborX="-100000" custLinFactNeighborY="195115">
        <dgm:presLayoutVars>
          <dgm:chPref val="3"/>
        </dgm:presLayoutVars>
      </dgm:prSet>
      <dgm:spPr/>
    </dgm:pt>
    <dgm:pt modelId="{4E02907C-6F7D-4F0C-9B38-C69E92841D3D}" type="pres">
      <dgm:prSet presAssocID="{33EAA249-DDD3-4B1E-BDB6-8A6A30D049F5}" presName="rootConnector3" presStyleLbl="asst1" presStyleIdx="2" presStyleCnt="3"/>
      <dgm:spPr/>
    </dgm:pt>
    <dgm:pt modelId="{2FC33CEE-FED5-4B45-B71E-8D16BBC80E90}" type="pres">
      <dgm:prSet presAssocID="{33EAA249-DDD3-4B1E-BDB6-8A6A30D049F5}" presName="hierChild6" presStyleCnt="0"/>
      <dgm:spPr/>
    </dgm:pt>
    <dgm:pt modelId="{17B1209E-96FF-4CF2-98AD-F49BB880CA52}" type="pres">
      <dgm:prSet presAssocID="{33EAA249-DDD3-4B1E-BDB6-8A6A30D049F5}" presName="hierChild7" presStyleCnt="0"/>
      <dgm:spPr/>
    </dgm:pt>
  </dgm:ptLst>
  <dgm:cxnLst>
    <dgm:cxn modelId="{FD56A104-507B-4196-A841-A3402046C68C}" type="presOf" srcId="{0CEC0E50-4F30-412A-BEF2-0265FB54390A}" destId="{510BE594-6D2A-40AF-9A82-AFF51E9C9AEA}" srcOrd="0" destOrd="0" presId="urn:microsoft.com/office/officeart/2005/8/layout/orgChart1"/>
    <dgm:cxn modelId="{5651B017-B200-4954-84B4-07CA5E8B7232}" srcId="{F32FCEAA-DFEA-4ACC-B44F-3ABF988B807B}" destId="{A9E4234E-36E5-475E-BCEB-E0DCD28AEF57}" srcOrd="4" destOrd="0" parTransId="{3DFA728C-8748-4F3D-9423-FFE6BD58B2EA}" sibTransId="{234E7615-D777-452F-9420-BA643FFB8153}"/>
    <dgm:cxn modelId="{36E3CB23-F613-4E81-B95F-96E5C027754A}" srcId="{F32FCEAA-DFEA-4ACC-B44F-3ABF988B807B}" destId="{84676396-57C9-42A7-9AFA-7B750AED090F}" srcOrd="6" destOrd="0" parTransId="{8995E201-555D-4480-A065-6B23F52A447C}" sibTransId="{B53B27BD-D5D0-4B9E-B370-EECD8F2D1486}"/>
    <dgm:cxn modelId="{0E0A242E-39E4-42BE-8822-27D12C7F36DA}" type="presOf" srcId="{3DFA728C-8748-4F3D-9423-FFE6BD58B2EA}" destId="{185F077F-105F-4B03-89A6-5D61A96F593C}" srcOrd="0" destOrd="0" presId="urn:microsoft.com/office/officeart/2005/8/layout/orgChart1"/>
    <dgm:cxn modelId="{9352C230-EE4A-4C1A-BFEB-95D0B07AFD4E}" type="presOf" srcId="{FFB9EAD5-792B-4F30-A701-705619DCA2FD}" destId="{BF454464-8939-4134-8B12-52D9824387C1}" srcOrd="0" destOrd="0" presId="urn:microsoft.com/office/officeart/2005/8/layout/orgChart1"/>
    <dgm:cxn modelId="{44F8C937-F887-4F60-8462-022994B3D429}" type="presOf" srcId="{33EAA249-DDD3-4B1E-BDB6-8A6A30D049F5}" destId="{CF86F08F-A327-4631-926F-8B1F1C7EB2B0}" srcOrd="0" destOrd="0" presId="urn:microsoft.com/office/officeart/2005/8/layout/orgChart1"/>
    <dgm:cxn modelId="{1F01CF3F-0DC4-47C2-AC6D-82B726306D17}" type="presOf" srcId="{C1200FFA-A4D2-4224-BE6E-016E4C5B2C52}" destId="{81DBE583-F79B-4017-8D88-F0881D7624A9}" srcOrd="1" destOrd="0" presId="urn:microsoft.com/office/officeart/2005/8/layout/orgChart1"/>
    <dgm:cxn modelId="{428C7861-D951-4224-BB58-76CB063CA9DA}" type="presOf" srcId="{C8862330-64E6-4067-A5B2-B1F5237E92F4}" destId="{665CEEA3-E8C0-4272-89B9-4B98AD791BF5}" srcOrd="0" destOrd="0" presId="urn:microsoft.com/office/officeart/2005/8/layout/orgChart1"/>
    <dgm:cxn modelId="{33502543-6DF2-41C6-8F52-F35A415FDE18}" srcId="{F32FCEAA-DFEA-4ACC-B44F-3ABF988B807B}" destId="{0BBD0DBF-12EA-4714-B751-7D76D1F590D6}" srcOrd="1" destOrd="0" parTransId="{C8862330-64E6-4067-A5B2-B1F5237E92F4}" sibTransId="{7CC6C3BD-2A88-4EDC-A7EB-3008CD2AF6C2}"/>
    <dgm:cxn modelId="{8BA90B64-DEC4-4081-BFDC-7C8BA274A9FB}" srcId="{F32FCEAA-DFEA-4ACC-B44F-3ABF988B807B}" destId="{0CEC0E50-4F30-412A-BEF2-0265FB54390A}" srcOrd="3" destOrd="0" parTransId="{72205F87-B64C-4AFA-8208-D5508E3BC936}" sibTransId="{79158113-B7D4-4B7F-9429-EF6B3CDF3A27}"/>
    <dgm:cxn modelId="{26243C45-5CFA-4EB0-A662-A0266702FD14}" type="presOf" srcId="{F223CEFE-BA65-4A6E-8B80-B54DBCF0B42B}" destId="{84884C07-569C-4C73-8F4C-6A0D283F08FB}" srcOrd="0" destOrd="0" presId="urn:microsoft.com/office/officeart/2005/8/layout/orgChart1"/>
    <dgm:cxn modelId="{44739245-4205-49DD-9FFF-C89377D83106}" type="presOf" srcId="{A9E4234E-36E5-475E-BCEB-E0DCD28AEF57}" destId="{D7D37AA9-5FC3-47E5-869E-FBDE1E0B23B8}" srcOrd="0" destOrd="0" presId="urn:microsoft.com/office/officeart/2005/8/layout/orgChart1"/>
    <dgm:cxn modelId="{A852AC69-028C-48C7-90DD-0AA9998F1849}" type="presOf" srcId="{D253132E-9C07-486E-986B-6357F136B713}" destId="{733608C8-6517-4AED-B443-280709D59713}" srcOrd="0" destOrd="0" presId="urn:microsoft.com/office/officeart/2005/8/layout/orgChart1"/>
    <dgm:cxn modelId="{F37D7A6B-843D-462F-99CC-332183AB9789}" type="presOf" srcId="{A9E4234E-36E5-475E-BCEB-E0DCD28AEF57}" destId="{4B87B781-6B5B-4018-842B-3020F466C26F}" srcOrd="1" destOrd="0" presId="urn:microsoft.com/office/officeart/2005/8/layout/orgChart1"/>
    <dgm:cxn modelId="{E094536C-450A-420C-8B53-724C0661D237}" type="presOf" srcId="{2E33E188-780E-4348-903A-A00F5218D4A5}" destId="{34EED518-9A94-4D28-BA81-190A94F13951}" srcOrd="0" destOrd="0" presId="urn:microsoft.com/office/officeart/2005/8/layout/orgChart1"/>
    <dgm:cxn modelId="{AEB68470-F1EA-48AE-B74F-EE2484661933}" type="presOf" srcId="{5B24D81E-FCDD-468F-BD8C-14F563BB3DD8}" destId="{B80067C9-479B-4F22-81FD-F3B862266A8F}" srcOrd="1" destOrd="0" presId="urn:microsoft.com/office/officeart/2005/8/layout/orgChart1"/>
    <dgm:cxn modelId="{B3E64473-7A8C-46F2-A334-546B9EF86A8E}" type="presOf" srcId="{0CEC0E50-4F30-412A-BEF2-0265FB54390A}" destId="{094F92A7-A17A-4AE0-9084-D297A25FF75B}" srcOrd="1" destOrd="0" presId="urn:microsoft.com/office/officeart/2005/8/layout/orgChart1"/>
    <dgm:cxn modelId="{FE185B7D-32FD-4CA4-B04C-137A4C910068}" type="presOf" srcId="{C1200FFA-A4D2-4224-BE6E-016E4C5B2C52}" destId="{5998F0F5-2169-412B-AE37-616C31EF4052}" srcOrd="0" destOrd="0" presId="urn:microsoft.com/office/officeart/2005/8/layout/orgChart1"/>
    <dgm:cxn modelId="{8E2BE880-C43C-4B91-9DD1-315EA8A6C5A9}" type="presOf" srcId="{33EAA249-DDD3-4B1E-BDB6-8A6A30D049F5}" destId="{4E02907C-6F7D-4F0C-9B38-C69E92841D3D}" srcOrd="1" destOrd="0" presId="urn:microsoft.com/office/officeart/2005/8/layout/orgChart1"/>
    <dgm:cxn modelId="{0F51D28F-F24D-45A9-BC52-330F4C3D894C}" type="presOf" srcId="{72205F87-B64C-4AFA-8208-D5508E3BC936}" destId="{47DF38DD-2662-417D-9308-6E6EBC26B537}" srcOrd="0" destOrd="0" presId="urn:microsoft.com/office/officeart/2005/8/layout/orgChart1"/>
    <dgm:cxn modelId="{BF05E394-CCC8-4F26-96EC-ADCA3570DC15}" srcId="{F32FCEAA-DFEA-4ACC-B44F-3ABF988B807B}" destId="{755EC1DD-65E5-430C-BBF9-444E07BF36AF}" srcOrd="8" destOrd="0" parTransId="{FFB9EAD5-792B-4F30-A701-705619DCA2FD}" sibTransId="{49F1097F-50BE-4DE2-9F35-CFF9272546A4}"/>
    <dgm:cxn modelId="{68A8D199-3927-40FB-BDEB-347F2F47436E}" srcId="{F32FCEAA-DFEA-4ACC-B44F-3ABF988B807B}" destId="{33EAA249-DDD3-4B1E-BDB6-8A6A30D049F5}" srcOrd="2" destOrd="0" parTransId="{A0241BE6-295F-42C3-A689-4C5B3743B885}" sibTransId="{50050E3A-8C87-47F2-96D1-22F2E6F2899B}"/>
    <dgm:cxn modelId="{DC730A9F-9BD3-477C-9B03-12DBF8F99BF3}" type="presOf" srcId="{5B24D81E-FCDD-468F-BD8C-14F563BB3DD8}" destId="{35A31AF5-351C-4920-B3D0-9DD133C077C2}" srcOrd="0" destOrd="0" presId="urn:microsoft.com/office/officeart/2005/8/layout/orgChart1"/>
    <dgm:cxn modelId="{15089EA4-FA1A-43E6-86F2-DE2E2EBC1ACA}" type="presOf" srcId="{F32FCEAA-DFEA-4ACC-B44F-3ABF988B807B}" destId="{3D0338E5-F5C7-40D7-B413-5DE88CE7C6E5}" srcOrd="1" destOrd="0" presId="urn:microsoft.com/office/officeart/2005/8/layout/orgChart1"/>
    <dgm:cxn modelId="{4AF942A5-5505-4789-AAED-1ECFF89FBD03}" type="presOf" srcId="{0BBD0DBF-12EA-4714-B751-7D76D1F590D6}" destId="{93C9561C-E838-473F-A5A2-955AC1025859}" srcOrd="1" destOrd="0" presId="urn:microsoft.com/office/officeart/2005/8/layout/orgChart1"/>
    <dgm:cxn modelId="{F977BDA7-350A-4940-8533-53BA9EA1386C}" type="presOf" srcId="{755EC1DD-65E5-430C-BBF9-444E07BF36AF}" destId="{14A4BA00-F174-42B9-8FD3-6DB17131941D}" srcOrd="0" destOrd="0" presId="urn:microsoft.com/office/officeart/2005/8/layout/orgChart1"/>
    <dgm:cxn modelId="{16787FB5-E02A-4A08-B1C2-1CD37E56E7A9}" srcId="{F32FCEAA-DFEA-4ACC-B44F-3ABF988B807B}" destId="{5B24D81E-FCDD-468F-BD8C-14F563BB3DD8}" srcOrd="5" destOrd="0" parTransId="{D253132E-9C07-486E-986B-6357F136B713}" sibTransId="{03DD2382-B220-4B04-8999-8C048E9256EF}"/>
    <dgm:cxn modelId="{437BC6BC-E46D-4B0F-9BD2-EDC3142DFE0B}" type="presOf" srcId="{84676396-57C9-42A7-9AFA-7B750AED090F}" destId="{2E39DC78-C6E2-44D9-8C8D-7FF488BA2991}" srcOrd="0" destOrd="0" presId="urn:microsoft.com/office/officeart/2005/8/layout/orgChart1"/>
    <dgm:cxn modelId="{9DED13CC-5DA8-4BD6-B147-1EBB1705B86A}" srcId="{F32FCEAA-DFEA-4ACC-B44F-3ABF988B807B}" destId="{C1200FFA-A4D2-4224-BE6E-016E4C5B2C52}" srcOrd="0" destOrd="0" parTransId="{F223CEFE-BA65-4A6E-8B80-B54DBCF0B42B}" sibTransId="{3372CD68-94C5-45A5-A81D-AD9708F42ECB}"/>
    <dgm:cxn modelId="{208F39CF-B860-4833-B81A-2003F4370AEE}" type="presOf" srcId="{755EC1DD-65E5-430C-BBF9-444E07BF36AF}" destId="{8009812D-6DD2-4DB3-BDD9-4DBA5E374CCD}" srcOrd="1" destOrd="0" presId="urn:microsoft.com/office/officeart/2005/8/layout/orgChart1"/>
    <dgm:cxn modelId="{206222D2-01B7-4F72-AE7C-08AB03FDA213}" type="presOf" srcId="{241779AA-81F5-4FCF-B2E3-EA432F843EE0}" destId="{9212F6FF-AE02-461B-9D61-AE605858E4BF}" srcOrd="0" destOrd="0" presId="urn:microsoft.com/office/officeart/2005/8/layout/orgChart1"/>
    <dgm:cxn modelId="{1CFBEDD2-1023-4445-81C0-346D09E0A147}" type="presOf" srcId="{8995E201-555D-4480-A065-6B23F52A447C}" destId="{06DCA964-F0A3-4C09-A906-747A2CC982AB}" srcOrd="0" destOrd="0" presId="urn:microsoft.com/office/officeart/2005/8/layout/orgChart1"/>
    <dgm:cxn modelId="{53CE3ED3-54EA-4390-91A6-A75D1B0E72AF}" type="presOf" srcId="{D35194B1-7E4C-4AFA-9795-9A2B241F21DE}" destId="{DD0BCAD1-E64B-48B6-87E5-2541B8C0380B}" srcOrd="0" destOrd="0" presId="urn:microsoft.com/office/officeart/2005/8/layout/orgChart1"/>
    <dgm:cxn modelId="{ACF8F7D9-C1AC-4761-A8D5-8EA23C26FB53}" type="presOf" srcId="{84676396-57C9-42A7-9AFA-7B750AED090F}" destId="{859560C9-6865-485E-9F67-F879366FE79B}" srcOrd="1" destOrd="0" presId="urn:microsoft.com/office/officeart/2005/8/layout/orgChart1"/>
    <dgm:cxn modelId="{39CB49DA-739E-407E-8108-25881ABFDD35}" type="presOf" srcId="{F32FCEAA-DFEA-4ACC-B44F-3ABF988B807B}" destId="{35FCFB1D-F59F-4491-8E5B-68F2C9BF7D92}" srcOrd="0" destOrd="0" presId="urn:microsoft.com/office/officeart/2005/8/layout/orgChart1"/>
    <dgm:cxn modelId="{8A9279E0-CA01-44FB-9B89-B75138D4F2A3}" srcId="{D35194B1-7E4C-4AFA-9795-9A2B241F21DE}" destId="{F32FCEAA-DFEA-4ACC-B44F-3ABF988B807B}" srcOrd="0" destOrd="0" parTransId="{8BF71E5B-0E23-4752-A6DE-3EE9579967A2}" sibTransId="{81096F92-9AAB-4488-B719-D60BFC47D86C}"/>
    <dgm:cxn modelId="{34F995E3-9E3A-4114-B81A-01BDD2E94400}" type="presOf" srcId="{0BBD0DBF-12EA-4714-B751-7D76D1F590D6}" destId="{B9154A58-2BD2-4500-970C-F9B23C18F673}" srcOrd="0" destOrd="0" presId="urn:microsoft.com/office/officeart/2005/8/layout/orgChart1"/>
    <dgm:cxn modelId="{6DF429EE-C670-46DF-9570-244E1FB11A12}" type="presOf" srcId="{241779AA-81F5-4FCF-B2E3-EA432F843EE0}" destId="{603059D8-5EAA-4A80-A2AD-00D0852CE73C}" srcOrd="1" destOrd="0" presId="urn:microsoft.com/office/officeart/2005/8/layout/orgChart1"/>
    <dgm:cxn modelId="{1CB9A3F8-7EC3-4A2C-9DF7-88EB1E4021F4}" type="presOf" srcId="{A0241BE6-295F-42C3-A689-4C5B3743B885}" destId="{A40EA1D7-701E-4145-B275-72789CB1FE6E}" srcOrd="0" destOrd="0" presId="urn:microsoft.com/office/officeart/2005/8/layout/orgChart1"/>
    <dgm:cxn modelId="{337ECAFE-5E41-4170-9664-F25CA096461B}" srcId="{F32FCEAA-DFEA-4ACC-B44F-3ABF988B807B}" destId="{241779AA-81F5-4FCF-B2E3-EA432F843EE0}" srcOrd="7" destOrd="0" parTransId="{2E33E188-780E-4348-903A-A00F5218D4A5}" sibTransId="{3FD712F3-17B8-4442-8DE4-601390465D18}"/>
    <dgm:cxn modelId="{425FA07E-EAB4-4301-B5B5-29D259DAD9CC}" type="presParOf" srcId="{DD0BCAD1-E64B-48B6-87E5-2541B8C0380B}" destId="{1D87D0F2-1A50-441E-B4C7-7FE406168ADC}" srcOrd="0" destOrd="0" presId="urn:microsoft.com/office/officeart/2005/8/layout/orgChart1"/>
    <dgm:cxn modelId="{5FE5727B-05C0-4021-BCF0-CD38579670F8}" type="presParOf" srcId="{1D87D0F2-1A50-441E-B4C7-7FE406168ADC}" destId="{CBD9A475-071B-4D8C-A265-251E5CC8FDFA}" srcOrd="0" destOrd="0" presId="urn:microsoft.com/office/officeart/2005/8/layout/orgChart1"/>
    <dgm:cxn modelId="{933026CE-78ED-47B4-9F3E-F71DFA0C8C00}" type="presParOf" srcId="{CBD9A475-071B-4D8C-A265-251E5CC8FDFA}" destId="{35FCFB1D-F59F-4491-8E5B-68F2C9BF7D92}" srcOrd="0" destOrd="0" presId="urn:microsoft.com/office/officeart/2005/8/layout/orgChart1"/>
    <dgm:cxn modelId="{BE147F57-FFBD-4FCD-897A-CB11BEF57BE8}" type="presParOf" srcId="{CBD9A475-071B-4D8C-A265-251E5CC8FDFA}" destId="{3D0338E5-F5C7-40D7-B413-5DE88CE7C6E5}" srcOrd="1" destOrd="0" presId="urn:microsoft.com/office/officeart/2005/8/layout/orgChart1"/>
    <dgm:cxn modelId="{8714F1EB-1495-4BD1-80BC-03B2F196C271}" type="presParOf" srcId="{1D87D0F2-1A50-441E-B4C7-7FE406168ADC}" destId="{5DEFF76D-FC2C-4C5C-8C5B-7F95E25485E7}" srcOrd="1" destOrd="0" presId="urn:microsoft.com/office/officeart/2005/8/layout/orgChart1"/>
    <dgm:cxn modelId="{82E99CC8-F72A-4570-B5FD-666862FA236A}" type="presParOf" srcId="{5DEFF76D-FC2C-4C5C-8C5B-7F95E25485E7}" destId="{47DF38DD-2662-417D-9308-6E6EBC26B537}" srcOrd="0" destOrd="0" presId="urn:microsoft.com/office/officeart/2005/8/layout/orgChart1"/>
    <dgm:cxn modelId="{7EFC5A07-9755-46E6-84F1-DE40521B6309}" type="presParOf" srcId="{5DEFF76D-FC2C-4C5C-8C5B-7F95E25485E7}" destId="{3949444E-6614-4588-95D5-C54AE7D088BD}" srcOrd="1" destOrd="0" presId="urn:microsoft.com/office/officeart/2005/8/layout/orgChart1"/>
    <dgm:cxn modelId="{7CCDDF55-CDD2-420D-8EA5-D8FB1982EF71}" type="presParOf" srcId="{3949444E-6614-4588-95D5-C54AE7D088BD}" destId="{7DF5212A-743D-48E0-BD54-65E723E3AF5D}" srcOrd="0" destOrd="0" presId="urn:microsoft.com/office/officeart/2005/8/layout/orgChart1"/>
    <dgm:cxn modelId="{C648A8E7-F416-4DB9-8F82-72F407FDB0D9}" type="presParOf" srcId="{7DF5212A-743D-48E0-BD54-65E723E3AF5D}" destId="{510BE594-6D2A-40AF-9A82-AFF51E9C9AEA}" srcOrd="0" destOrd="0" presId="urn:microsoft.com/office/officeart/2005/8/layout/orgChart1"/>
    <dgm:cxn modelId="{F86211BA-EE95-4E65-8894-E8B57CCE3028}" type="presParOf" srcId="{7DF5212A-743D-48E0-BD54-65E723E3AF5D}" destId="{094F92A7-A17A-4AE0-9084-D297A25FF75B}" srcOrd="1" destOrd="0" presId="urn:microsoft.com/office/officeart/2005/8/layout/orgChart1"/>
    <dgm:cxn modelId="{7E6B84D2-CD76-4D10-98D5-7602C98D2DA7}" type="presParOf" srcId="{3949444E-6614-4588-95D5-C54AE7D088BD}" destId="{45992AA3-3CEC-4F0C-BA4E-63C6C4EF8E9F}" srcOrd="1" destOrd="0" presId="urn:microsoft.com/office/officeart/2005/8/layout/orgChart1"/>
    <dgm:cxn modelId="{CD647177-D3CA-4B09-83C1-D422C50873C6}" type="presParOf" srcId="{3949444E-6614-4588-95D5-C54AE7D088BD}" destId="{E8A79A02-7E5D-4B19-9E8A-2256DB712555}" srcOrd="2" destOrd="0" presId="urn:microsoft.com/office/officeart/2005/8/layout/orgChart1"/>
    <dgm:cxn modelId="{8A7E8CB4-A8C4-43CA-A969-3EAE4C81103D}" type="presParOf" srcId="{5DEFF76D-FC2C-4C5C-8C5B-7F95E25485E7}" destId="{185F077F-105F-4B03-89A6-5D61A96F593C}" srcOrd="2" destOrd="0" presId="urn:microsoft.com/office/officeart/2005/8/layout/orgChart1"/>
    <dgm:cxn modelId="{EE61F6E2-D745-4DFE-A36D-58E77971EFFC}" type="presParOf" srcId="{5DEFF76D-FC2C-4C5C-8C5B-7F95E25485E7}" destId="{CDD300B3-8102-4950-999B-629AE5837344}" srcOrd="3" destOrd="0" presId="urn:microsoft.com/office/officeart/2005/8/layout/orgChart1"/>
    <dgm:cxn modelId="{AE32DF6D-76D0-40FD-B526-B92000DE8A8A}" type="presParOf" srcId="{CDD300B3-8102-4950-999B-629AE5837344}" destId="{C83E7386-CBEA-4A3C-BB12-67D68847DAEC}" srcOrd="0" destOrd="0" presId="urn:microsoft.com/office/officeart/2005/8/layout/orgChart1"/>
    <dgm:cxn modelId="{8CCDE82D-C694-45E7-9D36-4AADDC06A88D}" type="presParOf" srcId="{C83E7386-CBEA-4A3C-BB12-67D68847DAEC}" destId="{D7D37AA9-5FC3-47E5-869E-FBDE1E0B23B8}" srcOrd="0" destOrd="0" presId="urn:microsoft.com/office/officeart/2005/8/layout/orgChart1"/>
    <dgm:cxn modelId="{C23B39F4-784F-4658-B0A3-A04970EE1474}" type="presParOf" srcId="{C83E7386-CBEA-4A3C-BB12-67D68847DAEC}" destId="{4B87B781-6B5B-4018-842B-3020F466C26F}" srcOrd="1" destOrd="0" presId="urn:microsoft.com/office/officeart/2005/8/layout/orgChart1"/>
    <dgm:cxn modelId="{8495F554-09F0-43B4-B830-153C53572281}" type="presParOf" srcId="{CDD300B3-8102-4950-999B-629AE5837344}" destId="{FA2B0BCF-8D29-413E-B434-4DE9E14DC5D7}" srcOrd="1" destOrd="0" presId="urn:microsoft.com/office/officeart/2005/8/layout/orgChart1"/>
    <dgm:cxn modelId="{6039D77A-535D-4926-A25B-FA1B41CA8D61}" type="presParOf" srcId="{CDD300B3-8102-4950-999B-629AE5837344}" destId="{2C4507AC-AFF5-4FA0-BD98-C6DDBBFA3593}" srcOrd="2" destOrd="0" presId="urn:microsoft.com/office/officeart/2005/8/layout/orgChart1"/>
    <dgm:cxn modelId="{7C580D1A-7693-4420-A678-67CE8E55F82F}" type="presParOf" srcId="{5DEFF76D-FC2C-4C5C-8C5B-7F95E25485E7}" destId="{733608C8-6517-4AED-B443-280709D59713}" srcOrd="4" destOrd="0" presId="urn:microsoft.com/office/officeart/2005/8/layout/orgChart1"/>
    <dgm:cxn modelId="{4C95E0DF-6A22-404B-9450-2719921C2CD8}" type="presParOf" srcId="{5DEFF76D-FC2C-4C5C-8C5B-7F95E25485E7}" destId="{C0BEE79B-39A2-4B93-A152-DB5C208801A0}" srcOrd="5" destOrd="0" presId="urn:microsoft.com/office/officeart/2005/8/layout/orgChart1"/>
    <dgm:cxn modelId="{9B75C20F-55C0-466F-9EC5-42A8A28CBFAA}" type="presParOf" srcId="{C0BEE79B-39A2-4B93-A152-DB5C208801A0}" destId="{BC7E5B91-1462-4BD0-98C6-FD7C5065820E}" srcOrd="0" destOrd="0" presId="urn:microsoft.com/office/officeart/2005/8/layout/orgChart1"/>
    <dgm:cxn modelId="{F42AEEE4-5936-4F69-8362-6086A59001C0}" type="presParOf" srcId="{BC7E5B91-1462-4BD0-98C6-FD7C5065820E}" destId="{35A31AF5-351C-4920-B3D0-9DD133C077C2}" srcOrd="0" destOrd="0" presId="urn:microsoft.com/office/officeart/2005/8/layout/orgChart1"/>
    <dgm:cxn modelId="{F74A49A7-FC5F-4722-A9F2-3617F208692E}" type="presParOf" srcId="{BC7E5B91-1462-4BD0-98C6-FD7C5065820E}" destId="{B80067C9-479B-4F22-81FD-F3B862266A8F}" srcOrd="1" destOrd="0" presId="urn:microsoft.com/office/officeart/2005/8/layout/orgChart1"/>
    <dgm:cxn modelId="{98BCA7C6-C619-4821-AC94-82AE2C9B3E50}" type="presParOf" srcId="{C0BEE79B-39A2-4B93-A152-DB5C208801A0}" destId="{35A0D40C-2C0C-4F87-9B79-4121670938A6}" srcOrd="1" destOrd="0" presId="urn:microsoft.com/office/officeart/2005/8/layout/orgChart1"/>
    <dgm:cxn modelId="{8F58A757-3EC8-4D92-A402-5F6D2DEF7F9E}" type="presParOf" srcId="{C0BEE79B-39A2-4B93-A152-DB5C208801A0}" destId="{2AF1979C-4F7D-4BE8-8309-8D4F6DC54EC4}" srcOrd="2" destOrd="0" presId="urn:microsoft.com/office/officeart/2005/8/layout/orgChart1"/>
    <dgm:cxn modelId="{CA73A9A1-E411-45A8-9E83-6BDD0CDF1398}" type="presParOf" srcId="{5DEFF76D-FC2C-4C5C-8C5B-7F95E25485E7}" destId="{06DCA964-F0A3-4C09-A906-747A2CC982AB}" srcOrd="6" destOrd="0" presId="urn:microsoft.com/office/officeart/2005/8/layout/orgChart1"/>
    <dgm:cxn modelId="{97AAD876-9B13-480E-AA5B-74D91C91EAC1}" type="presParOf" srcId="{5DEFF76D-FC2C-4C5C-8C5B-7F95E25485E7}" destId="{8B9234E3-D871-47F5-9E16-15B222254DFF}" srcOrd="7" destOrd="0" presId="urn:microsoft.com/office/officeart/2005/8/layout/orgChart1"/>
    <dgm:cxn modelId="{5FB7F1F9-6E7D-4BF1-8D5D-E807F45EFB7D}" type="presParOf" srcId="{8B9234E3-D871-47F5-9E16-15B222254DFF}" destId="{A6E4884E-CD92-4F42-BA2E-5CF054CFAFC5}" srcOrd="0" destOrd="0" presId="urn:microsoft.com/office/officeart/2005/8/layout/orgChart1"/>
    <dgm:cxn modelId="{CD028868-631C-459C-95E6-15375650A4D4}" type="presParOf" srcId="{A6E4884E-CD92-4F42-BA2E-5CF054CFAFC5}" destId="{2E39DC78-C6E2-44D9-8C8D-7FF488BA2991}" srcOrd="0" destOrd="0" presId="urn:microsoft.com/office/officeart/2005/8/layout/orgChart1"/>
    <dgm:cxn modelId="{F2136618-A8D4-4788-B2D7-82A851BBD827}" type="presParOf" srcId="{A6E4884E-CD92-4F42-BA2E-5CF054CFAFC5}" destId="{859560C9-6865-485E-9F67-F879366FE79B}" srcOrd="1" destOrd="0" presId="urn:microsoft.com/office/officeart/2005/8/layout/orgChart1"/>
    <dgm:cxn modelId="{4BE44524-F9F4-456A-91EA-9D63F17C1935}" type="presParOf" srcId="{8B9234E3-D871-47F5-9E16-15B222254DFF}" destId="{1C18877D-144B-4213-8234-55F834867D86}" srcOrd="1" destOrd="0" presId="urn:microsoft.com/office/officeart/2005/8/layout/orgChart1"/>
    <dgm:cxn modelId="{2155355B-4BDF-4846-B4F5-C909B1C87EEB}" type="presParOf" srcId="{8B9234E3-D871-47F5-9E16-15B222254DFF}" destId="{1C22EE69-7A86-43B4-AC65-FB0FBA7A9729}" srcOrd="2" destOrd="0" presId="urn:microsoft.com/office/officeart/2005/8/layout/orgChart1"/>
    <dgm:cxn modelId="{01F46513-C4AC-4DDF-BC8B-B0B8B34554C4}" type="presParOf" srcId="{5DEFF76D-FC2C-4C5C-8C5B-7F95E25485E7}" destId="{34EED518-9A94-4D28-BA81-190A94F13951}" srcOrd="8" destOrd="0" presId="urn:microsoft.com/office/officeart/2005/8/layout/orgChart1"/>
    <dgm:cxn modelId="{C93990EF-B601-4D90-9D4F-AADE7426EB91}" type="presParOf" srcId="{5DEFF76D-FC2C-4C5C-8C5B-7F95E25485E7}" destId="{21FD6C5E-B2D8-4C4E-87B4-269A9609EF35}" srcOrd="9" destOrd="0" presId="urn:microsoft.com/office/officeart/2005/8/layout/orgChart1"/>
    <dgm:cxn modelId="{2F2DBE0E-7521-46DB-BFFF-702EB74C9F33}" type="presParOf" srcId="{21FD6C5E-B2D8-4C4E-87B4-269A9609EF35}" destId="{C1FF5436-FCF5-4268-B4DB-9751CD8098B8}" srcOrd="0" destOrd="0" presId="urn:microsoft.com/office/officeart/2005/8/layout/orgChart1"/>
    <dgm:cxn modelId="{1DDE2235-2BC3-447B-B179-2727758B322F}" type="presParOf" srcId="{C1FF5436-FCF5-4268-B4DB-9751CD8098B8}" destId="{9212F6FF-AE02-461B-9D61-AE605858E4BF}" srcOrd="0" destOrd="0" presId="urn:microsoft.com/office/officeart/2005/8/layout/orgChart1"/>
    <dgm:cxn modelId="{9ADF95AA-9820-49EA-8EC1-9A061C729C94}" type="presParOf" srcId="{C1FF5436-FCF5-4268-B4DB-9751CD8098B8}" destId="{603059D8-5EAA-4A80-A2AD-00D0852CE73C}" srcOrd="1" destOrd="0" presId="urn:microsoft.com/office/officeart/2005/8/layout/orgChart1"/>
    <dgm:cxn modelId="{BDFE87C8-8B98-4DB9-99BF-4D4A120DBA8B}" type="presParOf" srcId="{21FD6C5E-B2D8-4C4E-87B4-269A9609EF35}" destId="{6211C6E2-42E1-4951-AA0B-32DF67EAF8A9}" srcOrd="1" destOrd="0" presId="urn:microsoft.com/office/officeart/2005/8/layout/orgChart1"/>
    <dgm:cxn modelId="{F721001F-02EA-4314-B901-C9EC48B0A600}" type="presParOf" srcId="{21FD6C5E-B2D8-4C4E-87B4-269A9609EF35}" destId="{905FCF77-9367-4BD7-A6A1-F23E375B7BBE}" srcOrd="2" destOrd="0" presId="urn:microsoft.com/office/officeart/2005/8/layout/orgChart1"/>
    <dgm:cxn modelId="{C06F3089-5EBD-4CFB-84FB-9B1717E967CC}" type="presParOf" srcId="{5DEFF76D-FC2C-4C5C-8C5B-7F95E25485E7}" destId="{BF454464-8939-4134-8B12-52D9824387C1}" srcOrd="10" destOrd="0" presId="urn:microsoft.com/office/officeart/2005/8/layout/orgChart1"/>
    <dgm:cxn modelId="{1AF8E9A9-E3BD-4507-B078-633AF04A2351}" type="presParOf" srcId="{5DEFF76D-FC2C-4C5C-8C5B-7F95E25485E7}" destId="{269C1DD6-B76B-4DFC-881E-33FF2E79EB1B}" srcOrd="11" destOrd="0" presId="urn:microsoft.com/office/officeart/2005/8/layout/orgChart1"/>
    <dgm:cxn modelId="{699BB418-4D56-4D9F-931F-F911604E7F0B}" type="presParOf" srcId="{269C1DD6-B76B-4DFC-881E-33FF2E79EB1B}" destId="{22155D77-3C1E-455F-8803-CABA6C5E87AA}" srcOrd="0" destOrd="0" presId="urn:microsoft.com/office/officeart/2005/8/layout/orgChart1"/>
    <dgm:cxn modelId="{2AD38B8D-A73B-40F2-A682-D221108B1698}" type="presParOf" srcId="{22155D77-3C1E-455F-8803-CABA6C5E87AA}" destId="{14A4BA00-F174-42B9-8FD3-6DB17131941D}" srcOrd="0" destOrd="0" presId="urn:microsoft.com/office/officeart/2005/8/layout/orgChart1"/>
    <dgm:cxn modelId="{9949005F-81E2-4BE0-86B1-FEE76923C36B}" type="presParOf" srcId="{22155D77-3C1E-455F-8803-CABA6C5E87AA}" destId="{8009812D-6DD2-4DB3-BDD9-4DBA5E374CCD}" srcOrd="1" destOrd="0" presId="urn:microsoft.com/office/officeart/2005/8/layout/orgChart1"/>
    <dgm:cxn modelId="{F0181D5E-8D4B-469E-8ABA-8B0BD0C77884}" type="presParOf" srcId="{269C1DD6-B76B-4DFC-881E-33FF2E79EB1B}" destId="{DA1E6081-E6DF-4466-A978-E0BD16D4048A}" srcOrd="1" destOrd="0" presId="urn:microsoft.com/office/officeart/2005/8/layout/orgChart1"/>
    <dgm:cxn modelId="{3FF96CE6-F959-43D9-94F3-08BD18967A22}" type="presParOf" srcId="{269C1DD6-B76B-4DFC-881E-33FF2E79EB1B}" destId="{53B3253D-55BB-4840-A1CE-BD5D38E91E92}" srcOrd="2" destOrd="0" presId="urn:microsoft.com/office/officeart/2005/8/layout/orgChart1"/>
    <dgm:cxn modelId="{5F6D6CBB-66F5-410B-85CC-AA1C3D8CFE5E}" type="presParOf" srcId="{1D87D0F2-1A50-441E-B4C7-7FE406168ADC}" destId="{C9039EA8-9CAF-4B67-B6B3-01E5182D8DB0}" srcOrd="2" destOrd="0" presId="urn:microsoft.com/office/officeart/2005/8/layout/orgChart1"/>
    <dgm:cxn modelId="{3DF73228-0E6D-4E00-9135-4D303D036BBD}" type="presParOf" srcId="{C9039EA8-9CAF-4B67-B6B3-01E5182D8DB0}" destId="{84884C07-569C-4C73-8F4C-6A0D283F08FB}" srcOrd="0" destOrd="0" presId="urn:microsoft.com/office/officeart/2005/8/layout/orgChart1"/>
    <dgm:cxn modelId="{33EC2B3C-0F73-4E08-B4B7-A36746FD0489}" type="presParOf" srcId="{C9039EA8-9CAF-4B67-B6B3-01E5182D8DB0}" destId="{157E60B8-0DC4-40A9-8DCA-6572425D6338}" srcOrd="1" destOrd="0" presId="urn:microsoft.com/office/officeart/2005/8/layout/orgChart1"/>
    <dgm:cxn modelId="{09D582CE-74EF-40AA-BEBD-8F040A2DF323}" type="presParOf" srcId="{157E60B8-0DC4-40A9-8DCA-6572425D6338}" destId="{A97D608B-1A9D-4BA3-B293-77EB7CD98350}" srcOrd="0" destOrd="0" presId="urn:microsoft.com/office/officeart/2005/8/layout/orgChart1"/>
    <dgm:cxn modelId="{8251884B-C9D8-4594-9073-14BD4BC6F74F}" type="presParOf" srcId="{A97D608B-1A9D-4BA3-B293-77EB7CD98350}" destId="{5998F0F5-2169-412B-AE37-616C31EF4052}" srcOrd="0" destOrd="0" presId="urn:microsoft.com/office/officeart/2005/8/layout/orgChart1"/>
    <dgm:cxn modelId="{7C4CE771-8108-4A5C-9251-38146FC83488}" type="presParOf" srcId="{A97D608B-1A9D-4BA3-B293-77EB7CD98350}" destId="{81DBE583-F79B-4017-8D88-F0881D7624A9}" srcOrd="1" destOrd="0" presId="urn:microsoft.com/office/officeart/2005/8/layout/orgChart1"/>
    <dgm:cxn modelId="{9CFA8775-DF6D-4CC5-9756-699BDF2F091E}" type="presParOf" srcId="{157E60B8-0DC4-40A9-8DCA-6572425D6338}" destId="{E5DC88CA-9576-4F3D-B704-198E90B63C05}" srcOrd="1" destOrd="0" presId="urn:microsoft.com/office/officeart/2005/8/layout/orgChart1"/>
    <dgm:cxn modelId="{7518CC37-A66E-4E0E-88E7-481FB732AB99}" type="presParOf" srcId="{157E60B8-0DC4-40A9-8DCA-6572425D6338}" destId="{6B73A4B1-7C60-4257-AACB-9D46F3041D81}" srcOrd="2" destOrd="0" presId="urn:microsoft.com/office/officeart/2005/8/layout/orgChart1"/>
    <dgm:cxn modelId="{D9FD3C33-CCD8-40B5-B42C-12FC0E8160AC}" type="presParOf" srcId="{C9039EA8-9CAF-4B67-B6B3-01E5182D8DB0}" destId="{665CEEA3-E8C0-4272-89B9-4B98AD791BF5}" srcOrd="2" destOrd="0" presId="urn:microsoft.com/office/officeart/2005/8/layout/orgChart1"/>
    <dgm:cxn modelId="{7B5FFAE9-D6D4-412E-A11F-2951B5880E66}" type="presParOf" srcId="{C9039EA8-9CAF-4B67-B6B3-01E5182D8DB0}" destId="{C4D4E5AB-8453-4447-885C-2005226FE4C1}" srcOrd="3" destOrd="0" presId="urn:microsoft.com/office/officeart/2005/8/layout/orgChart1"/>
    <dgm:cxn modelId="{7063C93C-8896-4EB3-8AA1-A980C44E9FD1}" type="presParOf" srcId="{C4D4E5AB-8453-4447-885C-2005226FE4C1}" destId="{2524000E-7BDF-4688-BD35-4D0C9E7B7868}" srcOrd="0" destOrd="0" presId="urn:microsoft.com/office/officeart/2005/8/layout/orgChart1"/>
    <dgm:cxn modelId="{7524A659-23F9-4071-A295-870FD65CB7BB}" type="presParOf" srcId="{2524000E-7BDF-4688-BD35-4D0C9E7B7868}" destId="{B9154A58-2BD2-4500-970C-F9B23C18F673}" srcOrd="0" destOrd="0" presId="urn:microsoft.com/office/officeart/2005/8/layout/orgChart1"/>
    <dgm:cxn modelId="{2FB252D6-F77C-46E5-B8C0-BACEA2C4C288}" type="presParOf" srcId="{2524000E-7BDF-4688-BD35-4D0C9E7B7868}" destId="{93C9561C-E838-473F-A5A2-955AC1025859}" srcOrd="1" destOrd="0" presId="urn:microsoft.com/office/officeart/2005/8/layout/orgChart1"/>
    <dgm:cxn modelId="{D103C5B2-4E71-4CE0-AB96-3C7C54CD239A}" type="presParOf" srcId="{C4D4E5AB-8453-4447-885C-2005226FE4C1}" destId="{7A3D81F0-F36F-4B5D-8AFE-16E7D3BD8939}" srcOrd="1" destOrd="0" presId="urn:microsoft.com/office/officeart/2005/8/layout/orgChart1"/>
    <dgm:cxn modelId="{8D904076-05F8-4831-9DBA-7DA3F212F339}" type="presParOf" srcId="{C4D4E5AB-8453-4447-885C-2005226FE4C1}" destId="{AD29CDCD-2C1F-40A4-AA9C-360A1EAFCB85}" srcOrd="2" destOrd="0" presId="urn:microsoft.com/office/officeart/2005/8/layout/orgChart1"/>
    <dgm:cxn modelId="{F0E30FBD-C7AB-4B39-BF18-5196DAA6C5E6}" type="presParOf" srcId="{C9039EA8-9CAF-4B67-B6B3-01E5182D8DB0}" destId="{A40EA1D7-701E-4145-B275-72789CB1FE6E}" srcOrd="4" destOrd="0" presId="urn:microsoft.com/office/officeart/2005/8/layout/orgChart1"/>
    <dgm:cxn modelId="{32803A56-8C43-4A12-9EDF-F6840A26B162}" type="presParOf" srcId="{C9039EA8-9CAF-4B67-B6B3-01E5182D8DB0}" destId="{3C8AB5C0-837B-4D09-AB14-CBC6ACAA40EE}" srcOrd="5" destOrd="0" presId="urn:microsoft.com/office/officeart/2005/8/layout/orgChart1"/>
    <dgm:cxn modelId="{75D70AC7-8598-41E6-9005-18210C7DD1AB}" type="presParOf" srcId="{3C8AB5C0-837B-4D09-AB14-CBC6ACAA40EE}" destId="{E52AB84E-9566-4F11-AB70-D05381D25DA9}" srcOrd="0" destOrd="0" presId="urn:microsoft.com/office/officeart/2005/8/layout/orgChart1"/>
    <dgm:cxn modelId="{F16B48F8-89EA-4083-9C71-5683EC0C6772}" type="presParOf" srcId="{E52AB84E-9566-4F11-AB70-D05381D25DA9}" destId="{CF86F08F-A327-4631-926F-8B1F1C7EB2B0}" srcOrd="0" destOrd="0" presId="urn:microsoft.com/office/officeart/2005/8/layout/orgChart1"/>
    <dgm:cxn modelId="{222EFDB1-FBD5-4B75-A1CD-E65449CB2C2C}" type="presParOf" srcId="{E52AB84E-9566-4F11-AB70-D05381D25DA9}" destId="{4E02907C-6F7D-4F0C-9B38-C69E92841D3D}" srcOrd="1" destOrd="0" presId="urn:microsoft.com/office/officeart/2005/8/layout/orgChart1"/>
    <dgm:cxn modelId="{88CC477A-B427-4995-A914-6DA38B2BF952}" type="presParOf" srcId="{3C8AB5C0-837B-4D09-AB14-CBC6ACAA40EE}" destId="{2FC33CEE-FED5-4B45-B71E-8D16BBC80E90}" srcOrd="1" destOrd="0" presId="urn:microsoft.com/office/officeart/2005/8/layout/orgChart1"/>
    <dgm:cxn modelId="{61CA0C29-868A-4C1A-B55B-F0B7E2EE6A02}" type="presParOf" srcId="{3C8AB5C0-837B-4D09-AB14-CBC6ACAA40EE}" destId="{17B1209E-96FF-4CF2-98AD-F49BB880CA5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0EA1D7-701E-4145-B275-72789CB1FE6E}">
      <dsp:nvSpPr>
        <dsp:cNvPr id="0" name=""/>
        <dsp:cNvSpPr/>
      </dsp:nvSpPr>
      <dsp:spPr>
        <a:xfrm>
          <a:off x="2662680" y="1401985"/>
          <a:ext cx="1602149" cy="3070563"/>
        </a:xfrm>
        <a:custGeom>
          <a:avLst/>
          <a:gdLst/>
          <a:ahLst/>
          <a:cxnLst/>
          <a:rect l="0" t="0" r="0" b="0"/>
          <a:pathLst>
            <a:path>
              <a:moveTo>
                <a:pt x="1602149" y="0"/>
              </a:moveTo>
              <a:lnTo>
                <a:pt x="1602149" y="3070563"/>
              </a:lnTo>
              <a:lnTo>
                <a:pt x="0" y="307056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5CEEA3-E8C0-4272-89B9-4B98AD791BF5}">
      <dsp:nvSpPr>
        <dsp:cNvPr id="0" name=""/>
        <dsp:cNvSpPr/>
      </dsp:nvSpPr>
      <dsp:spPr>
        <a:xfrm>
          <a:off x="4264830" y="1401985"/>
          <a:ext cx="1486304" cy="30705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70563"/>
              </a:lnTo>
              <a:lnTo>
                <a:pt x="1486304" y="307056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884C07-569C-4C73-8F4C-6A0D283F08FB}">
      <dsp:nvSpPr>
        <dsp:cNvPr id="0" name=""/>
        <dsp:cNvSpPr/>
      </dsp:nvSpPr>
      <dsp:spPr>
        <a:xfrm>
          <a:off x="3951137" y="1401985"/>
          <a:ext cx="313692" cy="930655"/>
        </a:xfrm>
        <a:custGeom>
          <a:avLst/>
          <a:gdLst/>
          <a:ahLst/>
          <a:cxnLst/>
          <a:rect l="0" t="0" r="0" b="0"/>
          <a:pathLst>
            <a:path>
              <a:moveTo>
                <a:pt x="313692" y="0"/>
              </a:moveTo>
              <a:lnTo>
                <a:pt x="313692" y="930655"/>
              </a:lnTo>
              <a:lnTo>
                <a:pt x="0" y="93065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454464-8939-4134-8B12-52D9824387C1}">
      <dsp:nvSpPr>
        <dsp:cNvPr id="0" name=""/>
        <dsp:cNvSpPr/>
      </dsp:nvSpPr>
      <dsp:spPr>
        <a:xfrm>
          <a:off x="4264830" y="1401985"/>
          <a:ext cx="3657571" cy="1970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3899"/>
              </a:lnTo>
              <a:lnTo>
                <a:pt x="3657571" y="1843899"/>
              </a:lnTo>
              <a:lnTo>
                <a:pt x="3657571" y="19708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EED518-9A94-4D28-BA81-190A94F13951}">
      <dsp:nvSpPr>
        <dsp:cNvPr id="0" name=""/>
        <dsp:cNvSpPr/>
      </dsp:nvSpPr>
      <dsp:spPr>
        <a:xfrm>
          <a:off x="4264830" y="1401985"/>
          <a:ext cx="2194543" cy="1970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3899"/>
              </a:lnTo>
              <a:lnTo>
                <a:pt x="2194543" y="1843899"/>
              </a:lnTo>
              <a:lnTo>
                <a:pt x="2194543" y="19708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DCA964-F0A3-4C09-A906-747A2CC982AB}">
      <dsp:nvSpPr>
        <dsp:cNvPr id="0" name=""/>
        <dsp:cNvSpPr/>
      </dsp:nvSpPr>
      <dsp:spPr>
        <a:xfrm>
          <a:off x="4264830" y="1401985"/>
          <a:ext cx="731514" cy="1970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3899"/>
              </a:lnTo>
              <a:lnTo>
                <a:pt x="731514" y="1843899"/>
              </a:lnTo>
              <a:lnTo>
                <a:pt x="731514" y="19708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3608C8-6517-4AED-B443-280709D59713}">
      <dsp:nvSpPr>
        <dsp:cNvPr id="0" name=""/>
        <dsp:cNvSpPr/>
      </dsp:nvSpPr>
      <dsp:spPr>
        <a:xfrm>
          <a:off x="3533315" y="1401985"/>
          <a:ext cx="731514" cy="1970856"/>
        </a:xfrm>
        <a:custGeom>
          <a:avLst/>
          <a:gdLst/>
          <a:ahLst/>
          <a:cxnLst/>
          <a:rect l="0" t="0" r="0" b="0"/>
          <a:pathLst>
            <a:path>
              <a:moveTo>
                <a:pt x="731514" y="0"/>
              </a:moveTo>
              <a:lnTo>
                <a:pt x="731514" y="1843899"/>
              </a:lnTo>
              <a:lnTo>
                <a:pt x="0" y="1843899"/>
              </a:lnTo>
              <a:lnTo>
                <a:pt x="0" y="19708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5F077F-105F-4B03-89A6-5D61A96F593C}">
      <dsp:nvSpPr>
        <dsp:cNvPr id="0" name=""/>
        <dsp:cNvSpPr/>
      </dsp:nvSpPr>
      <dsp:spPr>
        <a:xfrm>
          <a:off x="2070286" y="1401985"/>
          <a:ext cx="2194543" cy="1970856"/>
        </a:xfrm>
        <a:custGeom>
          <a:avLst/>
          <a:gdLst/>
          <a:ahLst/>
          <a:cxnLst/>
          <a:rect l="0" t="0" r="0" b="0"/>
          <a:pathLst>
            <a:path>
              <a:moveTo>
                <a:pt x="2194543" y="0"/>
              </a:moveTo>
              <a:lnTo>
                <a:pt x="2194543" y="1843899"/>
              </a:lnTo>
              <a:lnTo>
                <a:pt x="0" y="1843899"/>
              </a:lnTo>
              <a:lnTo>
                <a:pt x="0" y="19708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DF38DD-2662-417D-9308-6E6EBC26B537}">
      <dsp:nvSpPr>
        <dsp:cNvPr id="0" name=""/>
        <dsp:cNvSpPr/>
      </dsp:nvSpPr>
      <dsp:spPr>
        <a:xfrm>
          <a:off x="607258" y="1401985"/>
          <a:ext cx="3657571" cy="1970856"/>
        </a:xfrm>
        <a:custGeom>
          <a:avLst/>
          <a:gdLst/>
          <a:ahLst/>
          <a:cxnLst/>
          <a:rect l="0" t="0" r="0" b="0"/>
          <a:pathLst>
            <a:path>
              <a:moveTo>
                <a:pt x="3657571" y="0"/>
              </a:moveTo>
              <a:lnTo>
                <a:pt x="3657571" y="1843899"/>
              </a:lnTo>
              <a:lnTo>
                <a:pt x="0" y="1843899"/>
              </a:lnTo>
              <a:lnTo>
                <a:pt x="0" y="19708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37500C-6DC5-440B-A75C-CC14B1E73DF0}">
      <dsp:nvSpPr>
        <dsp:cNvPr id="0" name=""/>
        <dsp:cNvSpPr/>
      </dsp:nvSpPr>
      <dsp:spPr>
        <a:xfrm>
          <a:off x="3289159" y="0"/>
          <a:ext cx="1893727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kern="1200" dirty="0"/>
            <a:t>Consejo Estatal de Nueva Alianza San Luis Potosí</a:t>
          </a:r>
        </a:p>
      </dsp:txBody>
      <dsp:txXfrm>
        <a:off x="3289159" y="0"/>
        <a:ext cx="1893727" cy="604557"/>
      </dsp:txXfrm>
    </dsp:sp>
    <dsp:sp modelId="{35FCFB1D-F59F-4491-8E5B-68F2C9BF7D92}">
      <dsp:nvSpPr>
        <dsp:cNvPr id="0" name=""/>
        <dsp:cNvSpPr/>
      </dsp:nvSpPr>
      <dsp:spPr>
        <a:xfrm>
          <a:off x="3152299" y="797428"/>
          <a:ext cx="2225061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kern="1200" dirty="0"/>
            <a:t>Presidente del Comité de Dirección Estatal del Partido de Nueva Alianza San Luis Potosí</a:t>
          </a:r>
        </a:p>
      </dsp:txBody>
      <dsp:txXfrm>
        <a:off x="3152299" y="797428"/>
        <a:ext cx="2225061" cy="604557"/>
      </dsp:txXfrm>
    </dsp:sp>
    <dsp:sp modelId="{510BE594-6D2A-40AF-9A82-AFF51E9C9AEA}">
      <dsp:nvSpPr>
        <dsp:cNvPr id="0" name=""/>
        <dsp:cNvSpPr/>
      </dsp:nvSpPr>
      <dsp:spPr>
        <a:xfrm>
          <a:off x="2700" y="3372842"/>
          <a:ext cx="1209114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kern="1200" dirty="0"/>
            <a:t>Coordinador Ejecutivo de Político Electoral</a:t>
          </a:r>
        </a:p>
      </dsp:txBody>
      <dsp:txXfrm>
        <a:off x="2700" y="3372842"/>
        <a:ext cx="1209114" cy="604557"/>
      </dsp:txXfrm>
    </dsp:sp>
    <dsp:sp modelId="{D7D37AA9-5FC3-47E5-869E-FBDE1E0B23B8}">
      <dsp:nvSpPr>
        <dsp:cNvPr id="0" name=""/>
        <dsp:cNvSpPr/>
      </dsp:nvSpPr>
      <dsp:spPr>
        <a:xfrm>
          <a:off x="1465729" y="3372842"/>
          <a:ext cx="1209114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kern="1200" dirty="0"/>
            <a:t>Coordinador Ejecutivo de Finanzas</a:t>
          </a:r>
        </a:p>
      </dsp:txBody>
      <dsp:txXfrm>
        <a:off x="1465729" y="3372842"/>
        <a:ext cx="1209114" cy="604557"/>
      </dsp:txXfrm>
    </dsp:sp>
    <dsp:sp modelId="{35A31AF5-351C-4920-B3D0-9DD133C077C2}">
      <dsp:nvSpPr>
        <dsp:cNvPr id="0" name=""/>
        <dsp:cNvSpPr/>
      </dsp:nvSpPr>
      <dsp:spPr>
        <a:xfrm>
          <a:off x="2928758" y="3372842"/>
          <a:ext cx="1209114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kern="1200" dirty="0"/>
            <a:t>Coordinadora Ejecutivo  de Vinculación </a:t>
          </a:r>
        </a:p>
      </dsp:txBody>
      <dsp:txXfrm>
        <a:off x="2928758" y="3372842"/>
        <a:ext cx="1209114" cy="604557"/>
      </dsp:txXfrm>
    </dsp:sp>
    <dsp:sp modelId="{2E39DC78-C6E2-44D9-8C8D-7FF488BA2991}">
      <dsp:nvSpPr>
        <dsp:cNvPr id="0" name=""/>
        <dsp:cNvSpPr/>
      </dsp:nvSpPr>
      <dsp:spPr>
        <a:xfrm>
          <a:off x="4391787" y="3372842"/>
          <a:ext cx="1209114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kern="1200" dirty="0"/>
            <a:t>Coordinadora Ejecutiva  de Gestión Institucional</a:t>
          </a:r>
        </a:p>
      </dsp:txBody>
      <dsp:txXfrm>
        <a:off x="4391787" y="3372842"/>
        <a:ext cx="1209114" cy="604557"/>
      </dsp:txXfrm>
    </dsp:sp>
    <dsp:sp modelId="{9212F6FF-AE02-461B-9D61-AE605858E4BF}">
      <dsp:nvSpPr>
        <dsp:cNvPr id="0" name=""/>
        <dsp:cNvSpPr/>
      </dsp:nvSpPr>
      <dsp:spPr>
        <a:xfrm>
          <a:off x="5854815" y="3372842"/>
          <a:ext cx="1209114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kern="1200" dirty="0"/>
            <a:t>Coordinador Ejecutivo de Comunicación Social</a:t>
          </a:r>
        </a:p>
      </dsp:txBody>
      <dsp:txXfrm>
        <a:off x="5854815" y="3372842"/>
        <a:ext cx="1209114" cy="604557"/>
      </dsp:txXfrm>
    </dsp:sp>
    <dsp:sp modelId="{14A4BA00-F174-42B9-8FD3-6DB17131941D}">
      <dsp:nvSpPr>
        <dsp:cNvPr id="0" name=""/>
        <dsp:cNvSpPr/>
      </dsp:nvSpPr>
      <dsp:spPr>
        <a:xfrm>
          <a:off x="7317844" y="3372842"/>
          <a:ext cx="1209114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kern="1200" dirty="0"/>
            <a:t>Coordinador Ejecutivo de Asuntos Jurídicos</a:t>
          </a:r>
        </a:p>
      </dsp:txBody>
      <dsp:txXfrm>
        <a:off x="7317844" y="3372842"/>
        <a:ext cx="1209114" cy="604557"/>
      </dsp:txXfrm>
    </dsp:sp>
    <dsp:sp modelId="{5998F0F5-2169-412B-AE37-616C31EF4052}">
      <dsp:nvSpPr>
        <dsp:cNvPr id="0" name=""/>
        <dsp:cNvSpPr/>
      </dsp:nvSpPr>
      <dsp:spPr>
        <a:xfrm>
          <a:off x="2742022" y="2030362"/>
          <a:ext cx="1209114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kern="1200" dirty="0"/>
            <a:t>Secretario General del Partido Nueva Alianza San Luis Potosí</a:t>
          </a:r>
        </a:p>
      </dsp:txBody>
      <dsp:txXfrm>
        <a:off x="2742022" y="2030362"/>
        <a:ext cx="1209114" cy="604557"/>
      </dsp:txXfrm>
    </dsp:sp>
    <dsp:sp modelId="{B9154A58-2BD2-4500-970C-F9B23C18F673}">
      <dsp:nvSpPr>
        <dsp:cNvPr id="0" name=""/>
        <dsp:cNvSpPr/>
      </dsp:nvSpPr>
      <dsp:spPr>
        <a:xfrm>
          <a:off x="5751134" y="4170270"/>
          <a:ext cx="1209114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kern="1200" dirty="0"/>
            <a:t>Coordinador Del Movimiento De Jóvenes</a:t>
          </a:r>
        </a:p>
      </dsp:txBody>
      <dsp:txXfrm>
        <a:off x="5751134" y="4170270"/>
        <a:ext cx="1209114" cy="604557"/>
      </dsp:txXfrm>
    </dsp:sp>
    <dsp:sp modelId="{CF86F08F-A327-4631-926F-8B1F1C7EB2B0}">
      <dsp:nvSpPr>
        <dsp:cNvPr id="0" name=""/>
        <dsp:cNvSpPr/>
      </dsp:nvSpPr>
      <dsp:spPr>
        <a:xfrm>
          <a:off x="1453565" y="4170270"/>
          <a:ext cx="1209114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kern="1200" dirty="0"/>
            <a:t>Coordinadora Del Movimiento De Mujeres</a:t>
          </a:r>
        </a:p>
      </dsp:txBody>
      <dsp:txXfrm>
        <a:off x="1453565" y="4170270"/>
        <a:ext cx="1209114" cy="6045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0EA1D7-701E-4145-B275-72789CB1FE6E}">
      <dsp:nvSpPr>
        <dsp:cNvPr id="0" name=""/>
        <dsp:cNvSpPr/>
      </dsp:nvSpPr>
      <dsp:spPr>
        <a:xfrm>
          <a:off x="2376882" y="1401985"/>
          <a:ext cx="1887947" cy="3070563"/>
        </a:xfrm>
        <a:custGeom>
          <a:avLst/>
          <a:gdLst/>
          <a:ahLst/>
          <a:cxnLst/>
          <a:rect l="0" t="0" r="0" b="0"/>
          <a:pathLst>
            <a:path>
              <a:moveTo>
                <a:pt x="1887947" y="0"/>
              </a:moveTo>
              <a:lnTo>
                <a:pt x="1887947" y="3070563"/>
              </a:lnTo>
              <a:lnTo>
                <a:pt x="0" y="307056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5CEEA3-E8C0-4272-89B9-4B98AD791BF5}">
      <dsp:nvSpPr>
        <dsp:cNvPr id="0" name=""/>
        <dsp:cNvSpPr/>
      </dsp:nvSpPr>
      <dsp:spPr>
        <a:xfrm>
          <a:off x="4264830" y="1401985"/>
          <a:ext cx="1486304" cy="30705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70563"/>
              </a:lnTo>
              <a:lnTo>
                <a:pt x="1486304" y="307056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884C07-569C-4C73-8F4C-6A0D283F08FB}">
      <dsp:nvSpPr>
        <dsp:cNvPr id="0" name=""/>
        <dsp:cNvSpPr/>
      </dsp:nvSpPr>
      <dsp:spPr>
        <a:xfrm>
          <a:off x="3951137" y="1401985"/>
          <a:ext cx="313692" cy="930655"/>
        </a:xfrm>
        <a:custGeom>
          <a:avLst/>
          <a:gdLst/>
          <a:ahLst/>
          <a:cxnLst/>
          <a:rect l="0" t="0" r="0" b="0"/>
          <a:pathLst>
            <a:path>
              <a:moveTo>
                <a:pt x="313692" y="0"/>
              </a:moveTo>
              <a:lnTo>
                <a:pt x="313692" y="930655"/>
              </a:lnTo>
              <a:lnTo>
                <a:pt x="0" y="93065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454464-8939-4134-8B12-52D9824387C1}">
      <dsp:nvSpPr>
        <dsp:cNvPr id="0" name=""/>
        <dsp:cNvSpPr/>
      </dsp:nvSpPr>
      <dsp:spPr>
        <a:xfrm>
          <a:off x="4264830" y="1401985"/>
          <a:ext cx="3657571" cy="1970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3899"/>
              </a:lnTo>
              <a:lnTo>
                <a:pt x="3657571" y="1843899"/>
              </a:lnTo>
              <a:lnTo>
                <a:pt x="3657571" y="19708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EED518-9A94-4D28-BA81-190A94F13951}">
      <dsp:nvSpPr>
        <dsp:cNvPr id="0" name=""/>
        <dsp:cNvSpPr/>
      </dsp:nvSpPr>
      <dsp:spPr>
        <a:xfrm>
          <a:off x="4264830" y="1401985"/>
          <a:ext cx="2194543" cy="1970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3899"/>
              </a:lnTo>
              <a:lnTo>
                <a:pt x="2194543" y="1843899"/>
              </a:lnTo>
              <a:lnTo>
                <a:pt x="2194543" y="19708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DCA964-F0A3-4C09-A906-747A2CC982AB}">
      <dsp:nvSpPr>
        <dsp:cNvPr id="0" name=""/>
        <dsp:cNvSpPr/>
      </dsp:nvSpPr>
      <dsp:spPr>
        <a:xfrm>
          <a:off x="4264830" y="1401985"/>
          <a:ext cx="731514" cy="1970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3899"/>
              </a:lnTo>
              <a:lnTo>
                <a:pt x="731514" y="1843899"/>
              </a:lnTo>
              <a:lnTo>
                <a:pt x="731514" y="19708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3608C8-6517-4AED-B443-280709D59713}">
      <dsp:nvSpPr>
        <dsp:cNvPr id="0" name=""/>
        <dsp:cNvSpPr/>
      </dsp:nvSpPr>
      <dsp:spPr>
        <a:xfrm>
          <a:off x="3533315" y="1401985"/>
          <a:ext cx="731514" cy="1970856"/>
        </a:xfrm>
        <a:custGeom>
          <a:avLst/>
          <a:gdLst/>
          <a:ahLst/>
          <a:cxnLst/>
          <a:rect l="0" t="0" r="0" b="0"/>
          <a:pathLst>
            <a:path>
              <a:moveTo>
                <a:pt x="731514" y="0"/>
              </a:moveTo>
              <a:lnTo>
                <a:pt x="731514" y="1843899"/>
              </a:lnTo>
              <a:lnTo>
                <a:pt x="0" y="1843899"/>
              </a:lnTo>
              <a:lnTo>
                <a:pt x="0" y="19708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5F077F-105F-4B03-89A6-5D61A96F593C}">
      <dsp:nvSpPr>
        <dsp:cNvPr id="0" name=""/>
        <dsp:cNvSpPr/>
      </dsp:nvSpPr>
      <dsp:spPr>
        <a:xfrm>
          <a:off x="2070286" y="1401985"/>
          <a:ext cx="2194543" cy="1970856"/>
        </a:xfrm>
        <a:custGeom>
          <a:avLst/>
          <a:gdLst/>
          <a:ahLst/>
          <a:cxnLst/>
          <a:rect l="0" t="0" r="0" b="0"/>
          <a:pathLst>
            <a:path>
              <a:moveTo>
                <a:pt x="2194543" y="0"/>
              </a:moveTo>
              <a:lnTo>
                <a:pt x="2194543" y="1843899"/>
              </a:lnTo>
              <a:lnTo>
                <a:pt x="0" y="1843899"/>
              </a:lnTo>
              <a:lnTo>
                <a:pt x="0" y="19708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DF38DD-2662-417D-9308-6E6EBC26B537}">
      <dsp:nvSpPr>
        <dsp:cNvPr id="0" name=""/>
        <dsp:cNvSpPr/>
      </dsp:nvSpPr>
      <dsp:spPr>
        <a:xfrm>
          <a:off x="607258" y="1401985"/>
          <a:ext cx="3657571" cy="1970856"/>
        </a:xfrm>
        <a:custGeom>
          <a:avLst/>
          <a:gdLst/>
          <a:ahLst/>
          <a:cxnLst/>
          <a:rect l="0" t="0" r="0" b="0"/>
          <a:pathLst>
            <a:path>
              <a:moveTo>
                <a:pt x="3657571" y="0"/>
              </a:moveTo>
              <a:lnTo>
                <a:pt x="3657571" y="1843899"/>
              </a:lnTo>
              <a:lnTo>
                <a:pt x="0" y="1843899"/>
              </a:lnTo>
              <a:lnTo>
                <a:pt x="0" y="19708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FCFB1D-F59F-4491-8E5B-68F2C9BF7D92}">
      <dsp:nvSpPr>
        <dsp:cNvPr id="0" name=""/>
        <dsp:cNvSpPr/>
      </dsp:nvSpPr>
      <dsp:spPr>
        <a:xfrm>
          <a:off x="3152299" y="797428"/>
          <a:ext cx="2225061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/>
            <a:t>Presidente del Comité de Dirección Municipal</a:t>
          </a:r>
        </a:p>
      </dsp:txBody>
      <dsp:txXfrm>
        <a:off x="3152299" y="797428"/>
        <a:ext cx="2225061" cy="604557"/>
      </dsp:txXfrm>
    </dsp:sp>
    <dsp:sp modelId="{510BE594-6D2A-40AF-9A82-AFF51E9C9AEA}">
      <dsp:nvSpPr>
        <dsp:cNvPr id="0" name=""/>
        <dsp:cNvSpPr/>
      </dsp:nvSpPr>
      <dsp:spPr>
        <a:xfrm>
          <a:off x="2700" y="3372842"/>
          <a:ext cx="1209114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/>
            <a:t>Coordinador Ejecutivo de Político Electoral</a:t>
          </a:r>
        </a:p>
      </dsp:txBody>
      <dsp:txXfrm>
        <a:off x="2700" y="3372842"/>
        <a:ext cx="1209114" cy="604557"/>
      </dsp:txXfrm>
    </dsp:sp>
    <dsp:sp modelId="{D7D37AA9-5FC3-47E5-869E-FBDE1E0B23B8}">
      <dsp:nvSpPr>
        <dsp:cNvPr id="0" name=""/>
        <dsp:cNvSpPr/>
      </dsp:nvSpPr>
      <dsp:spPr>
        <a:xfrm>
          <a:off x="1465729" y="3372842"/>
          <a:ext cx="1209114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/>
            <a:t>Coordinador Ejecutivo de Finanzas</a:t>
          </a:r>
        </a:p>
      </dsp:txBody>
      <dsp:txXfrm>
        <a:off x="1465729" y="3372842"/>
        <a:ext cx="1209114" cy="604557"/>
      </dsp:txXfrm>
    </dsp:sp>
    <dsp:sp modelId="{35A31AF5-351C-4920-B3D0-9DD133C077C2}">
      <dsp:nvSpPr>
        <dsp:cNvPr id="0" name=""/>
        <dsp:cNvSpPr/>
      </dsp:nvSpPr>
      <dsp:spPr>
        <a:xfrm>
          <a:off x="2928758" y="3372842"/>
          <a:ext cx="1209114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/>
            <a:t>Coordinadora Ejecutivo  de Vinculación </a:t>
          </a:r>
        </a:p>
      </dsp:txBody>
      <dsp:txXfrm>
        <a:off x="2928758" y="3372842"/>
        <a:ext cx="1209114" cy="604557"/>
      </dsp:txXfrm>
    </dsp:sp>
    <dsp:sp modelId="{2E39DC78-C6E2-44D9-8C8D-7FF488BA2991}">
      <dsp:nvSpPr>
        <dsp:cNvPr id="0" name=""/>
        <dsp:cNvSpPr/>
      </dsp:nvSpPr>
      <dsp:spPr>
        <a:xfrm>
          <a:off x="4391787" y="3372842"/>
          <a:ext cx="1209114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/>
            <a:t>Coordinadora Ejecutiva  de Gestión Institucional</a:t>
          </a:r>
        </a:p>
      </dsp:txBody>
      <dsp:txXfrm>
        <a:off x="4391787" y="3372842"/>
        <a:ext cx="1209114" cy="604557"/>
      </dsp:txXfrm>
    </dsp:sp>
    <dsp:sp modelId="{9212F6FF-AE02-461B-9D61-AE605858E4BF}">
      <dsp:nvSpPr>
        <dsp:cNvPr id="0" name=""/>
        <dsp:cNvSpPr/>
      </dsp:nvSpPr>
      <dsp:spPr>
        <a:xfrm>
          <a:off x="5854815" y="3372842"/>
          <a:ext cx="1209114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/>
            <a:t>Coordinador Ejecutivo de Comunicación Social</a:t>
          </a:r>
        </a:p>
      </dsp:txBody>
      <dsp:txXfrm>
        <a:off x="5854815" y="3372842"/>
        <a:ext cx="1209114" cy="604557"/>
      </dsp:txXfrm>
    </dsp:sp>
    <dsp:sp modelId="{14A4BA00-F174-42B9-8FD3-6DB17131941D}">
      <dsp:nvSpPr>
        <dsp:cNvPr id="0" name=""/>
        <dsp:cNvSpPr/>
      </dsp:nvSpPr>
      <dsp:spPr>
        <a:xfrm>
          <a:off x="7317844" y="3372842"/>
          <a:ext cx="1209114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/>
            <a:t>Coordinador Ejecutivo de Asuntos Jurídicos</a:t>
          </a:r>
        </a:p>
      </dsp:txBody>
      <dsp:txXfrm>
        <a:off x="7317844" y="3372842"/>
        <a:ext cx="1209114" cy="604557"/>
      </dsp:txXfrm>
    </dsp:sp>
    <dsp:sp modelId="{5998F0F5-2169-412B-AE37-616C31EF4052}">
      <dsp:nvSpPr>
        <dsp:cNvPr id="0" name=""/>
        <dsp:cNvSpPr/>
      </dsp:nvSpPr>
      <dsp:spPr>
        <a:xfrm>
          <a:off x="2456224" y="2030362"/>
          <a:ext cx="1494913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/>
            <a:t>Secretario General</a:t>
          </a:r>
        </a:p>
      </dsp:txBody>
      <dsp:txXfrm>
        <a:off x="2456224" y="2030362"/>
        <a:ext cx="1494913" cy="604557"/>
      </dsp:txXfrm>
    </dsp:sp>
    <dsp:sp modelId="{B9154A58-2BD2-4500-970C-F9B23C18F673}">
      <dsp:nvSpPr>
        <dsp:cNvPr id="0" name=""/>
        <dsp:cNvSpPr/>
      </dsp:nvSpPr>
      <dsp:spPr>
        <a:xfrm>
          <a:off x="5751134" y="4170270"/>
          <a:ext cx="1209114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/>
            <a:t>Coordinador Del Movimiento De Jóvenes</a:t>
          </a:r>
        </a:p>
      </dsp:txBody>
      <dsp:txXfrm>
        <a:off x="5751134" y="4170270"/>
        <a:ext cx="1209114" cy="604557"/>
      </dsp:txXfrm>
    </dsp:sp>
    <dsp:sp modelId="{CF86F08F-A327-4631-926F-8B1F1C7EB2B0}">
      <dsp:nvSpPr>
        <dsp:cNvPr id="0" name=""/>
        <dsp:cNvSpPr/>
      </dsp:nvSpPr>
      <dsp:spPr>
        <a:xfrm>
          <a:off x="1167767" y="4170270"/>
          <a:ext cx="1209114" cy="60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/>
            <a:t>Coordinadora Del Movimiento De Mujeres</a:t>
          </a:r>
        </a:p>
      </dsp:txBody>
      <dsp:txXfrm>
        <a:off x="1167767" y="4170270"/>
        <a:ext cx="1209114" cy="6045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F65449-1F80-4646-A6F5-B4143E2A9B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3830A77-289F-462D-B458-C13FD5FAD7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5D8295-712B-4E3D-A6F1-CD9D6D5D9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AC666-040D-49EA-BAD2-6505E4FC6C4F}" type="datetimeFigureOut">
              <a:rPr lang="es-MX" smtClean="0"/>
              <a:t>20/02/2020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C6D4C1-D747-497C-8276-DC0E90EDF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EBA410-35EA-46E9-A1F1-DE4E860DB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1827-CF2E-4A97-ACB1-FB3F97E459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8425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961B9E-1C1C-4FF3-BCAE-2C63ECB65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422940-183F-47C0-8D29-B69524CA5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A314D8-DF25-4DFB-9ACB-9340A6A17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AC666-040D-49EA-BAD2-6505E4FC6C4F}" type="datetimeFigureOut">
              <a:rPr lang="es-MX" smtClean="0"/>
              <a:t>20/02/2020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B3871B-01B4-4937-85D9-EF936AC65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B5332E-FC5B-4E0D-8810-5DE9B7429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1827-CF2E-4A97-ACB1-FB3F97E459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9527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849D0-256F-4754-9870-D23A87C67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F3865C5-194A-44A0-9A5B-B8CCCA387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591246-BDF6-46CD-BA5F-ED11C4024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AC666-040D-49EA-BAD2-6505E4FC6C4F}" type="datetimeFigureOut">
              <a:rPr lang="es-MX" smtClean="0"/>
              <a:t>20/02/2020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9E07AA-551F-4A71-ACC2-09F14B1EB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365E99-00F5-430E-BAF0-12A874C47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1827-CF2E-4A97-ACB1-FB3F97E459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1155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05183B-CEB2-4AE6-9A94-39200A041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F7111-D518-4EDD-BB66-EF63F06754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4390280-84BB-4CAA-859E-D7F0AB4CC5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3C81A74-4B4B-40B7-B8CF-45D0AB31F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AC666-040D-49EA-BAD2-6505E4FC6C4F}" type="datetimeFigureOut">
              <a:rPr lang="es-MX" smtClean="0"/>
              <a:t>20/02/2020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41FE463-59FD-4CCF-8527-D51E98D1C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C7C99A-4395-4ED8-831C-17104A325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1827-CF2E-4A97-ACB1-FB3F97E459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7900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788EA3-8587-42AE-BF0E-C9F31C7B3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448A029-FE77-4B4E-BDB4-4F2A882EC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CC49B20-60C0-4710-B46A-DBB1A29ABB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C62F9FC-5BDB-431B-B7B6-5920B8ADA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910A13-15B2-4DFB-9B28-5F272EE358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A8CA22A-AC32-4929-8BCB-94E6313C7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AC666-040D-49EA-BAD2-6505E4FC6C4F}" type="datetimeFigureOut">
              <a:rPr lang="es-MX" smtClean="0"/>
              <a:t>20/02/2020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CC0DECB-71A5-48D9-AC64-27059D262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BA721A1-CC47-46C4-9982-49FCC9D0E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1827-CF2E-4A97-ACB1-FB3F97E459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3553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73476B-A7E5-4D9C-B897-1608F9DAF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70018B-61F2-459E-B66C-6A1E0B1AD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AC666-040D-49EA-BAD2-6505E4FC6C4F}" type="datetimeFigureOut">
              <a:rPr lang="es-MX" smtClean="0"/>
              <a:t>20/02/2020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FE3958B-F8CA-4113-88F6-ED233F513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8BB0952-4E4F-4E83-8DF2-0E8A42B69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1827-CF2E-4A97-ACB1-FB3F97E459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8674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EC6C1DD-1158-4397-B578-35723185F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AC666-040D-49EA-BAD2-6505E4FC6C4F}" type="datetimeFigureOut">
              <a:rPr lang="es-MX" smtClean="0"/>
              <a:t>20/02/2020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80AECC-4F45-4E91-8820-7EBD9AAA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6A5384E-3C2E-4C1C-AD7A-205D4BF37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1827-CF2E-4A97-ACB1-FB3F97E459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8808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BB7189-75FA-417C-BC51-20EBCB556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C59343-54D3-4A39-8D36-63D55C2E1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AE99466-4992-4FA0-8250-7920662CBE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46D2CCE-6620-4137-8BE3-B2CBF8941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AC666-040D-49EA-BAD2-6505E4FC6C4F}" type="datetimeFigureOut">
              <a:rPr lang="es-MX" smtClean="0"/>
              <a:t>20/02/2020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368E14-7492-410D-A273-7B57B373C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CB25319-CE7D-4286-95B6-96FD29B5E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1827-CF2E-4A97-ACB1-FB3F97E459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3978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DF08F-C3A9-4AFB-B647-C393CC049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D84C2C0-BF71-44CB-95E7-98C762717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176DE5D-6155-47E4-8808-D7228213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92BBC58-47D1-4908-B09C-678A8EB3C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AC666-040D-49EA-BAD2-6505E4FC6C4F}" type="datetimeFigureOut">
              <a:rPr lang="es-MX" smtClean="0"/>
              <a:t>20/02/2020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86594D4-08B9-471B-9AE5-FC5D053F4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2A82672-BDB0-4A78-AD9C-106F06A09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1827-CF2E-4A97-ACB1-FB3F97E459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6831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9F10D6-5F86-4886-9321-20772F5B7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253D41-62E9-48B2-BEF5-9BFE1874E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97C950-AFFC-498D-941B-5069B5F4E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AC666-040D-49EA-BAD2-6505E4FC6C4F}" type="datetimeFigureOut">
              <a:rPr lang="es-MX" smtClean="0"/>
              <a:t>20/02/2020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AF7EF3-D13B-4D42-B3ED-95420F4FA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A54033-4CC5-4ED0-8FFD-541276E0D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1827-CF2E-4A97-ACB1-FB3F97E459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5254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EE5CA37-D4F1-4A60-AF51-0203D7104C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FF0E246-B7D7-46F8-9A9F-3B934642D3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96284B-B15B-4A47-87F6-AA3B63339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AC666-040D-49EA-BAD2-6505E4FC6C4F}" type="datetimeFigureOut">
              <a:rPr lang="es-MX" smtClean="0"/>
              <a:t>20/02/2020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36894C-E991-4619-9E54-6A1FAD739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574402-C17F-46FB-B4C4-C232D700D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1827-CF2E-4A97-ACB1-FB3F97E459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4245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F2507D5-711F-4D83-B820-968077A7D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400E248-4897-4677-BF45-849A1CC0B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7D6C6C-D537-488A-A700-17173579E8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AC666-040D-49EA-BAD2-6505E4FC6C4F}" type="datetimeFigureOut">
              <a:rPr lang="es-MX" smtClean="0"/>
              <a:t>20/02/2020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AA07D0-1F18-40CB-A7B7-EF89F54CB4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A5CE18-AA74-4393-BC32-BA69863DC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21827-CF2E-4A97-ACB1-FB3F97E459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1516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73CB555-F543-4379-BE53-2F688A504E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8763197"/>
              </p:ext>
            </p:extLst>
          </p:nvPr>
        </p:nvGraphicFramePr>
        <p:xfrm>
          <a:off x="2373471" y="1576381"/>
          <a:ext cx="8529660" cy="4774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637AF1C3-F5CE-4CF5-906E-557D3B479E3F}"/>
              </a:ext>
            </a:extLst>
          </p:cNvPr>
          <p:cNvSpPr txBox="1"/>
          <p:nvPr/>
        </p:nvSpPr>
        <p:spPr>
          <a:xfrm>
            <a:off x="4232366" y="662316"/>
            <a:ext cx="5390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ESTRUCTURA DEL COMITÉ DE DIRECCIÓN ESTATAL DEL </a:t>
            </a:r>
          </a:p>
          <a:p>
            <a:pPr algn="ctr"/>
            <a:r>
              <a:rPr lang="es-MX" b="1" dirty="0"/>
              <a:t>PARTIDO NUEVA ALIANZA SAN LUIS POTOSÍ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2E70B37-4FB7-4A2A-A195-98F46632DFE4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3" t="15465" r="6959" b="13439"/>
          <a:stretch/>
        </p:blipFill>
        <p:spPr bwMode="auto">
          <a:xfrm>
            <a:off x="679269" y="496389"/>
            <a:ext cx="1497874" cy="15152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9989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73CB555-F543-4379-BE53-2F688A504E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403803"/>
              </p:ext>
            </p:extLst>
          </p:nvPr>
        </p:nvGraphicFramePr>
        <p:xfrm>
          <a:off x="2373471" y="1576381"/>
          <a:ext cx="8529660" cy="4774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637AF1C3-F5CE-4CF5-906E-557D3B479E3F}"/>
              </a:ext>
            </a:extLst>
          </p:cNvPr>
          <p:cNvSpPr txBox="1"/>
          <p:nvPr/>
        </p:nvSpPr>
        <p:spPr>
          <a:xfrm>
            <a:off x="3971109" y="662316"/>
            <a:ext cx="5651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ESTRUCTURA DEL COMITÉ DIRECTIVO MUNICIPAL DEL </a:t>
            </a:r>
          </a:p>
          <a:p>
            <a:pPr algn="ctr"/>
            <a:r>
              <a:rPr lang="es-MX" b="1" dirty="0"/>
              <a:t>PARTIDO NUEVA ALIANZA SAN LUIS POTOSÍ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2E70B37-4FB7-4A2A-A195-98F46632DFE4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3" t="15465" r="6959" b="13439"/>
          <a:stretch/>
        </p:blipFill>
        <p:spPr bwMode="auto">
          <a:xfrm>
            <a:off x="679269" y="496389"/>
            <a:ext cx="1497874" cy="15152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29808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140</Words>
  <Application>Microsoft Office PowerPoint</Application>
  <PresentationFormat>Panorámica</PresentationFormat>
  <Paragraphs>25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Presidencia</dc:creator>
  <cp:lastModifiedBy>Presidencia</cp:lastModifiedBy>
  <cp:revision>5</cp:revision>
  <dcterms:created xsi:type="dcterms:W3CDTF">2020-02-20T20:44:23Z</dcterms:created>
  <dcterms:modified xsi:type="dcterms:W3CDTF">2020-02-20T21:49:28Z</dcterms:modified>
</cp:coreProperties>
</file>