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860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984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334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88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84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403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51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658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38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259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492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0545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C99D2-B2D3-4C0C-8DDF-795D2817A944}" type="datetimeFigureOut">
              <a:rPr lang="es-MX" smtClean="0"/>
              <a:t>21/02/2020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618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6244" y="426027"/>
            <a:ext cx="10508674" cy="2192482"/>
          </a:xfrm>
          <a:ln w="57150">
            <a:solidFill>
              <a:srgbClr val="B80860"/>
            </a:solidFill>
          </a:ln>
        </p:spPr>
        <p:txBody>
          <a:bodyPr>
            <a:noAutofit/>
          </a:bodyPr>
          <a:lstStyle/>
          <a:p>
            <a:r>
              <a:rPr lang="es-MX" sz="11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AVISO</a:t>
            </a:r>
            <a:endParaRPr lang="es-MX" sz="11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6244" y="2732809"/>
            <a:ext cx="10508674" cy="3470564"/>
          </a:xfrm>
          <a:solidFill>
            <a:schemeClr val="bg1">
              <a:lumMod val="65000"/>
            </a:schemeClr>
          </a:solidFill>
          <a:ln w="19050">
            <a:solidFill>
              <a:srgbClr val="B80860"/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es-MX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 informa que el Sistema Estatal para el Desarrollo Integral de la Familia en el Estado de San Luis Potosí</a:t>
            </a:r>
            <a:r>
              <a:rPr lang="es-MX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por el momento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CUENTA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UNA CONVOCATORIA DE CONCURSO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PARA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OCUPAR UN CARGO PÚBLICO.</a:t>
            </a:r>
            <a:endParaRPr lang="es-MX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862" y="629804"/>
            <a:ext cx="1969333" cy="71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38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de Office</vt:lpstr>
      <vt:lpstr>AVISO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AVISO</dc:title>
  <dc:creator>Lucero Martínez Navarro</dc:creator>
  <cp:lastModifiedBy>Lyliana G Ruezga</cp:lastModifiedBy>
  <cp:revision>7</cp:revision>
  <dcterms:created xsi:type="dcterms:W3CDTF">2019-02-08T16:12:35Z</dcterms:created>
  <dcterms:modified xsi:type="dcterms:W3CDTF">2020-02-21T18:36:45Z</dcterms:modified>
</cp:coreProperties>
</file>