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www.facebook.com/MatehualaUnaNuevaHistoria/photos/a.152058872402489/405261663748874/?type=3&amp;eid=ARAlbUVJYcBZtEATun3yavwJoEOr9BRmEXlb4GBkPqaRPdn1bRNWijqj_bVhhNAGVK3YoiAVW55GGic-&amp;__xts__%5B0%5D=68.ARBBbAD0zsPbUEjmkd7_pN3j8G732oBIoOl2ljEe0TthZ_GLGakDXAM4HuTtaMpjRCzZU6mHSWBWPU1iz2iJgqAFarbENgT3utGPjl-zPT-Fcju1trU0RHF9NTgI9YwD-VRUMt8OBPuKrtAFTAEyxgw-ukcfM7qMlJALAgu_IanlVJvAhJ9Zagxlt3m7OS-T1j3VBl_ZkxmTMphLbZau29i4xBSpWjby03QOmfeF6erxx-8NFoR-rSqdQla8chLToYiyT7tHmheomiOfbTcrUdmKI1nyAOcJ4Cn56U1QaAzn8BS2oOojuHfzvTW9WG8Qe0wXteiHMBCZyFLyIHaIsHA&amp;__tn__=EEHH-R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718072"/>
            <a:ext cx="11116927" cy="669665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/>
              <a:t>INFORME DEL MES DE OCTUBRE</a:t>
            </a:r>
            <a:endParaRPr lang="es-MX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212" y="1549101"/>
            <a:ext cx="10837228" cy="4722607"/>
          </a:xfrm>
        </p:spPr>
        <p:txBody>
          <a:bodyPr/>
          <a:lstStyle/>
          <a:p>
            <a:pPr algn="ctr"/>
            <a:endParaRPr lang="es-MX" sz="200" dirty="0" smtClean="0"/>
          </a:p>
          <a:p>
            <a:pPr algn="ctr"/>
            <a:r>
              <a:rPr lang="es-MX" dirty="0" smtClean="0"/>
              <a:t>SILVIA ELENA RODRIGUEZ MEDELLIN </a:t>
            </a:r>
          </a:p>
          <a:p>
            <a:pPr algn="ctr"/>
            <a:r>
              <a:rPr lang="es-MX" dirty="0" smtClean="0"/>
              <a:t>REGIDORA CONSTITUCIONAL DE ECOLOGIA </a:t>
            </a:r>
          </a:p>
          <a:p>
            <a:pPr algn="ctr"/>
            <a:endParaRPr lang="es-MX" dirty="0"/>
          </a:p>
        </p:txBody>
      </p:sp>
      <p:sp>
        <p:nvSpPr>
          <p:cNvPr id="4" name="AutoShape 2" descr="Resultado de imagen para IMAGENES ECOLOG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8" name="Picture 4" descr="Resultado de imagen para IMAGENES ECOLOG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177" y="3062313"/>
            <a:ext cx="1751870" cy="1445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n para IMAGENES ECOLOG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870" y="3062312"/>
            <a:ext cx="1770044" cy="1445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n para IMAGENES ECOLOG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159" y="5432610"/>
            <a:ext cx="1877620" cy="13124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La imagen puede contener: una o varias personas, personas de pie y exterio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393" y="5120639"/>
            <a:ext cx="1728395" cy="1296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La imagen puede contener: árbol, cielo, planta, exterior y naturalez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351" y="5120638"/>
            <a:ext cx="1952924" cy="13124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scontent-lax3-2.xx.fbcdn.net/v/t1.15752-9/74985504_411557436464865_4830902175712411648_n.jpg?_nc_cat=101&amp;_nc_oc=AQle0ApAVGhd3RmX7lLytb_ZEf1Xs9ziWAjKT6ke8Ly_Z8NpISRRCiOcGzb8SzqGjjezqgMro_2YfEYENJB1SMW7&amp;_nc_ht=scontent-lax3-2.xx&amp;oh=ea2443748a7f58031c5639c8584a1e6f&amp;oe=5E4CD27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56" y="2763427"/>
            <a:ext cx="3216536" cy="23572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402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684212" y="322730"/>
            <a:ext cx="8001000" cy="742278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LUNES 07:</a:t>
            </a:r>
            <a:endParaRPr lang="es-MX" b="1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684211" y="1065008"/>
            <a:ext cx="10697379" cy="5271245"/>
          </a:xfrm>
        </p:spPr>
        <p:txBody>
          <a:bodyPr/>
          <a:lstStyle/>
          <a:p>
            <a:r>
              <a:rPr lang="es-MX" dirty="0" smtClean="0"/>
              <a:t>Asistencia a realizar </a:t>
            </a:r>
            <a:r>
              <a:rPr lang="es-MX" dirty="0"/>
              <a:t>Honores a la Bandera bajo la excelente dirección de la Preparatoria de la Universidad de Matehuala.</a:t>
            </a:r>
          </a:p>
          <a:p>
            <a:endParaRPr lang="es-MX" dirty="0"/>
          </a:p>
        </p:txBody>
      </p:sp>
      <p:pic>
        <p:nvPicPr>
          <p:cNvPr id="2050" name="Picture 2" descr="https://scontent-lax3-2.xx.fbcdn.net/v/t1.15752-9/76782745_968803313495123_4483903899488485376_n.jpg?_nc_cat=107&amp;_nc_oc=AQlWIgDb7ePcZ_x4HhGsuEMtQKMF7q2MtS4QfemgBh-NcAKRFqcJuBQ-zh885E_OCsj9jpUmGkn3YmQxktY3PLwN&amp;_nc_ht=scontent-lax3-2.xx&amp;oh=29655173f9fff17b0a10def1ab29cc7f&amp;oe=5E187D9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871" y="2211024"/>
            <a:ext cx="4212029" cy="315902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https://scontent-lax3-2.xx.fbcdn.net/v/t1.15752-9/74411524_773044429786888_5590311552524746752_n.jpg?_nc_cat=107&amp;_nc_oc=AQkTVDkXrPn7LUbDuuioclgXzLnMyF2qbqSwMWB6AUV2tW3tK3CrbBEkN4FDGyzpXBuSlLr1K5yWu7rCb_tX_jhs&amp;_nc_ht=scontent-lax3-2.xx&amp;oh=3885e01a373bc46f18295148e57b2d00&amp;oe=5E4EF79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710" y="2211024"/>
            <a:ext cx="3948057" cy="315902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744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684212" y="322729"/>
            <a:ext cx="10224042" cy="860612"/>
          </a:xfrm>
        </p:spPr>
        <p:txBody>
          <a:bodyPr>
            <a:normAutofit/>
          </a:bodyPr>
          <a:lstStyle/>
          <a:p>
            <a:r>
              <a:rPr lang="es-MX" dirty="0" smtClean="0"/>
              <a:t> </a:t>
            </a:r>
            <a:r>
              <a:rPr lang="es-MX" b="1" dirty="0" smtClean="0"/>
              <a:t>VIERNES 12:</a:t>
            </a:r>
            <a:endParaRPr lang="es-MX" b="1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684212" y="1183341"/>
            <a:ext cx="10224042" cy="5249732"/>
          </a:xfrm>
        </p:spPr>
        <p:txBody>
          <a:bodyPr/>
          <a:lstStyle/>
          <a:p>
            <a:r>
              <a:rPr lang="es-MX" dirty="0" smtClean="0"/>
              <a:t> PARTICIPACION EN EL ACTO </a:t>
            </a:r>
            <a:r>
              <a:rPr lang="es-MX" dirty="0"/>
              <a:t>CÍVICO, </a:t>
            </a:r>
            <a:r>
              <a:rPr lang="es-MX" dirty="0" smtClean="0"/>
              <a:t> POR EL DXXVII </a:t>
            </a:r>
            <a:r>
              <a:rPr lang="es-MX" dirty="0"/>
              <a:t>ANIVERSARIO DEL DESCUBRIMIENTO DE AMÉRICA</a:t>
            </a:r>
            <a:endParaRPr lang="es-MX" dirty="0"/>
          </a:p>
        </p:txBody>
      </p:sp>
      <p:pic>
        <p:nvPicPr>
          <p:cNvPr id="3074" name="Picture 2" descr="https://scontent-lax3-2.xx.fbcdn.net/v/t1.15752-9/75543803_2482239098728625_5065000471987486720_n.jpg?_nc_cat=105&amp;_nc_oc=AQlC0h5iLuq4kAIPGrcvheKtbmDcuoC1p0FFIMsBMnub9BrNaUaBMYoU96B_Eb52OHMq6hHI9gxXI8PBhj26z67m&amp;_nc_ht=scontent-lax3-2.xx&amp;oh=c14e7882a329fa5ecfe43951f6880748&amp;oe=5E57C60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298" y="2580204"/>
            <a:ext cx="4358555" cy="3321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content-lax3-2.xx.fbcdn.net/v/t1.15752-9/76684072_2827054600639550_4525287833530793984_n.jpg?_nc_cat=105&amp;_nc_oc=AQmmUuZ-tEwiaE1ShMsqKnV_jdldxWbera3j7ikktcB2dsTSBnzulAFfP9qs5ZZU7uTh3is9clJJi8AIp7h7_jDK&amp;_nc_ht=scontent-lax3-2.xx&amp;oh=c67136d5a2969a113aaf1a8fde53d7f4&amp;oe=5E532A0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339" y="4924898"/>
            <a:ext cx="2362737" cy="15854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s://scontent-lax3-2.xx.fbcdn.net/v/t1.15752-9/76765508_1013962768953630_2423951912614232064_n.jpg?_nc_cat=104&amp;_nc_oc=AQlPmKsdWsQsuDmL-KVEjvgzTi2SoEBJREtkrV1CqXYnZeb6HArUg0uApuzC5ZTSnNUdyAMd__bkJxXep7LFZZfH&amp;_nc_ht=scontent-lax3-2.xx&amp;oh=f77a687fe4fa6c175eac81f4169625af&amp;oe=5E52482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031" y="2043953"/>
            <a:ext cx="2743045" cy="21969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323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684212" y="344245"/>
            <a:ext cx="8001000" cy="828339"/>
          </a:xfrm>
        </p:spPr>
        <p:txBody>
          <a:bodyPr>
            <a:normAutofit/>
          </a:bodyPr>
          <a:lstStyle/>
          <a:p>
            <a:r>
              <a:rPr lang="es-MX" b="1" dirty="0" smtClean="0"/>
              <a:t>LUNES 14:</a:t>
            </a:r>
            <a:endParaRPr lang="es-MX" b="1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684213" y="1366221"/>
            <a:ext cx="9879796" cy="5142155"/>
          </a:xfrm>
        </p:spPr>
        <p:txBody>
          <a:bodyPr/>
          <a:lstStyle/>
          <a:p>
            <a:r>
              <a:rPr lang="es-MX" dirty="0"/>
              <a:t>Participación  en honores a </a:t>
            </a:r>
            <a:r>
              <a:rPr lang="es-MX" dirty="0" smtClean="0"/>
              <a:t> la Bandera bajo </a:t>
            </a:r>
            <a:r>
              <a:rPr lang="es-MX" dirty="0"/>
              <a:t>la excelente dirección del Instituto Matel Sección Primaria.</a:t>
            </a:r>
          </a:p>
          <a:p>
            <a:endParaRPr lang="es-MX" dirty="0"/>
          </a:p>
        </p:txBody>
      </p:sp>
      <p:pic>
        <p:nvPicPr>
          <p:cNvPr id="6" name="Picture 2" descr="https://scontent-lax3-2.xx.fbcdn.net/v/t1.0-9/s960x960/72472762_393491811592526_3683366422655795200_o.jpg?_nc_cat=108&amp;_nc_oc=AQnT6YQke0DFfq3lFLYwvjDqdbOr_FuzcjMM1h4uzdlJnCEhi1OszdGOVpNIHSIbIDTwWRUr00XsZG7fGn8Gh8j8&amp;_nc_ht=scontent-lax3-2.xx&amp;oh=1a80a8f6cbe5c913cb6af04e98be4078&amp;oe=5E49C2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904" y="2349114"/>
            <a:ext cx="2845808" cy="302799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scontent-lax3-2.xx.fbcdn.net/v/t1.15752-9/75474107_2476573862463585_3649410312429371392_n.jpg?_nc_cat=108&amp;_nc_oc=AQkDyPJeC35Ib7W1x0ubVde04jGze192ZKV4Jiw1XssEZsGTzVPU_VgZ__UtvHHTrL-_aO76TGU0_Nzf3AVC-t7O&amp;_nc_ht=scontent-lax3-2.xx&amp;oh=37b0c7f4854928633e572e841dad66a0&amp;oe=5E17B19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111" y="2349114"/>
            <a:ext cx="3644153" cy="302799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793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712695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VIERNES 18:</a:t>
            </a:r>
            <a:endParaRPr lang="es-MX" b="1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684212" y="1559860"/>
            <a:ext cx="10761924" cy="4916244"/>
          </a:xfrm>
        </p:spPr>
        <p:txBody>
          <a:bodyPr/>
          <a:lstStyle/>
          <a:p>
            <a:r>
              <a:rPr lang="es-MX" dirty="0"/>
              <a:t>El día de hoy viernes 18 de Octubre del presente año, se llevó a cabo la inauguración de la Cumbre Educativa Matehuala 2019, en el Auditorio del Instituto Tecnológico.</a:t>
            </a:r>
            <a:endParaRPr lang="es-MX" dirty="0"/>
          </a:p>
        </p:txBody>
      </p:sp>
      <p:pic>
        <p:nvPicPr>
          <p:cNvPr id="6" name="Picture 2" descr="La imagen puede contener: 4 personas, personas de pie y multitu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179" y="2667896"/>
            <a:ext cx="3216934" cy="1672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La imagen puede contener: 11 personas, multitu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080" y="2643375"/>
            <a:ext cx="3205589" cy="1672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La imagen puede contener: 12 personas, personas sonriendo, personas sentadas y personas de pi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803" y="4604570"/>
            <a:ext cx="2677759" cy="2032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477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605119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JUEVES 24:</a:t>
            </a:r>
            <a:endParaRPr lang="es-MX" b="1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684211" y="1452282"/>
            <a:ext cx="10148739" cy="5034579"/>
          </a:xfrm>
        </p:spPr>
        <p:txBody>
          <a:bodyPr/>
          <a:lstStyle/>
          <a:p>
            <a:r>
              <a:rPr lang="es-MX" dirty="0"/>
              <a:t>Participación en acto cívico por el LXXIV Aniversario de la creación de la Organización de las Naciones Unidas, bajo la atinada dirección del Colegio Amado Nervo.</a:t>
            </a:r>
          </a:p>
          <a:p>
            <a:endParaRPr lang="es-MX" dirty="0"/>
          </a:p>
        </p:txBody>
      </p:sp>
      <p:pic>
        <p:nvPicPr>
          <p:cNvPr id="6" name="Picture 2" descr="La imagen puede contener: 9 personas, personas sonriendo, personas de pie, multitud y exteri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089" y="2947593"/>
            <a:ext cx="3592042" cy="284002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La imagen puede contener: 2 personas, personas sonriendo, personas de pie y exteri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892" y="2556245"/>
            <a:ext cx="2383230" cy="15930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La imagen puede contener: 12 personas, personas sonriendo, personas de pi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287" y="4828302"/>
            <a:ext cx="2685958" cy="165855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9606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648149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LUNES 28:</a:t>
            </a:r>
            <a:endParaRPr lang="es-MX" b="1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684212" y="1409253"/>
            <a:ext cx="9869040" cy="4959274"/>
          </a:xfrm>
        </p:spPr>
        <p:txBody>
          <a:bodyPr/>
          <a:lstStyle/>
          <a:p>
            <a:r>
              <a:rPr lang="es-MX" dirty="0" smtClean="0"/>
              <a:t> Asistencia como cada lunes a rendir homenaje </a:t>
            </a:r>
            <a:r>
              <a:rPr lang="es-MX" dirty="0"/>
              <a:t>a los símbolos patrios con los honores a la bandera, el día de hoy bajo la excelente dirección del CECATI 131.</a:t>
            </a:r>
          </a:p>
          <a:p>
            <a:r>
              <a:rPr lang="es-MX" dirty="0">
                <a:hlinkClick r:id="rId2"/>
              </a:rPr>
              <a:t/>
            </a:r>
            <a:br>
              <a:rPr lang="es-MX" dirty="0">
                <a:hlinkClick r:id="rId2"/>
              </a:rPr>
            </a:br>
            <a:endParaRPr lang="es-MX" dirty="0"/>
          </a:p>
        </p:txBody>
      </p:sp>
      <p:pic>
        <p:nvPicPr>
          <p:cNvPr id="7170" name="Picture 2" descr="https://scontent-lax3-2.xx.fbcdn.net/v/t1.15752-9/74305132_809931106129907_2801228024647778304_n.jpg?_nc_cat=103&amp;_nc_oc=AQkTOwOMKDym7GHvID6PZitLL-kosMzE_LNahyhQemuZOIftxGiioa17eObabnPb_fbXmOk3ingH-kqTZSTrMPaX&amp;_nc_ht=scontent-lax3-2.xx&amp;oh=8e6ff9da3a4680c1ebd37403916ea1fc&amp;oe=5E5F76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670" y="2774697"/>
            <a:ext cx="3798692" cy="359383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La imagen puede contener: 11 personas, personas de pie, multitud y exteri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918" y="2774697"/>
            <a:ext cx="3448237" cy="359383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5319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684212" y="685800"/>
            <a:ext cx="9492522" cy="755726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JUVES 31:</a:t>
            </a:r>
            <a:endParaRPr lang="es-MX" b="1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684211" y="1441526"/>
            <a:ext cx="9901313" cy="5013061"/>
          </a:xfrm>
        </p:spPr>
        <p:txBody>
          <a:bodyPr/>
          <a:lstStyle/>
          <a:p>
            <a:r>
              <a:rPr lang="es-MX" dirty="0"/>
              <a:t>ALTAR DE DIA DE MUERTOS, APOYO CON OFRENDA </a:t>
            </a:r>
          </a:p>
          <a:p>
            <a:endParaRPr lang="es-MX" dirty="0"/>
          </a:p>
        </p:txBody>
      </p:sp>
      <p:pic>
        <p:nvPicPr>
          <p:cNvPr id="6" name="Picture 6" descr="No hay ninguna descripción de la foto disponibl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356" y="2086984"/>
            <a:ext cx="3372934" cy="424379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scontent-lax3-2.xx.fbcdn.net/v/t1.0-9/75336329_407768050164902_6414150231960584192_n.jpg?_nc_cat=108&amp;_nc_oc=AQmMVUhnDfmHvmCs0BdMBr1t2cTB5huwUbNY9Z0azoq4XkvSXUv_kZHHu8I8wFoCsZSJ26lD76F_YxNupLSoKafW&amp;_nc_ht=scontent-lax3-2.xx&amp;oh=16e61e4bb905c300e9a971053fe9542f&amp;oe=5E46DC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943" y="2086984"/>
            <a:ext cx="3152388" cy="424379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694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5136" y="-643870"/>
            <a:ext cx="10880259" cy="5994699"/>
          </a:xfrm>
        </p:spPr>
        <p:txBody>
          <a:bodyPr/>
          <a:lstStyle/>
          <a:p>
            <a:pPr marL="0" indent="0" algn="ctr">
              <a:buNone/>
            </a:pPr>
            <a:r>
              <a:rPr lang="es-MX" b="1" dirty="0"/>
              <a:t>SILVIA ELENA RODRIGUEZ MEDELLIN </a:t>
            </a:r>
          </a:p>
          <a:p>
            <a:pPr marL="0" indent="0" algn="ctr">
              <a:buNone/>
            </a:pPr>
            <a:r>
              <a:rPr lang="es-MX" b="1" dirty="0"/>
              <a:t>REGIDORA CONSTITUCIONAL DE </a:t>
            </a:r>
            <a:r>
              <a:rPr lang="es-MX" b="1" dirty="0" smtClean="0"/>
              <a:t>ECOLOGIA</a:t>
            </a:r>
          </a:p>
          <a:p>
            <a:pPr marL="0" indent="0" algn="ctr">
              <a:buNone/>
            </a:pPr>
            <a:r>
              <a:rPr lang="es-MX" b="1" dirty="0" smtClean="0"/>
              <a:t>GRACIAS…  </a:t>
            </a:r>
            <a:endParaRPr lang="es-MX" b="1" dirty="0"/>
          </a:p>
          <a:p>
            <a:pPr marL="0" indent="0">
              <a:buNone/>
            </a:pPr>
            <a:endParaRPr lang="es-MX" dirty="0"/>
          </a:p>
        </p:txBody>
      </p:sp>
      <p:sp>
        <p:nvSpPr>
          <p:cNvPr id="5" name="Rectángulo 4"/>
          <p:cNvSpPr/>
          <p:nvPr/>
        </p:nvSpPr>
        <p:spPr>
          <a:xfrm>
            <a:off x="1936376" y="544165"/>
            <a:ext cx="81327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b="1" dirty="0"/>
              <a:t>INFORME DEL MES DE OCTUBRE</a:t>
            </a:r>
            <a:endParaRPr lang="es-MX" sz="3600" dirty="0"/>
          </a:p>
        </p:txBody>
      </p:sp>
      <p:pic>
        <p:nvPicPr>
          <p:cNvPr id="6" name="Picture 14" descr="https://scontent-lax3-2.xx.fbcdn.net/v/t1.15752-9/74985504_411557436464865_4830902175712411648_n.jpg?_nc_cat=101&amp;_nc_oc=AQle0ApAVGhd3RmX7lLytb_ZEf1Xs9ziWAjKT6ke8Ly_Z8NpISRRCiOcGzb8SzqGjjezqgMro_2YfEYENJB1SMW7&amp;_nc_ht=scontent-lax3-2.xx&amp;oh=ea2443748a7f58031c5639c8584a1e6f&amp;oe=5E4CD2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327" y="3516462"/>
            <a:ext cx="4399878" cy="2572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0793633"/>
      </p:ext>
    </p:extLst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263</TotalTime>
  <Words>201</Words>
  <Application>Microsoft Office PowerPoint</Application>
  <PresentationFormat>Panorámica</PresentationFormat>
  <Paragraphs>23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Sector</vt:lpstr>
      <vt:lpstr>INFORME DEL MES DE OCTUBRE</vt:lpstr>
      <vt:lpstr>LUNES 07:</vt:lpstr>
      <vt:lpstr> VIERNES 12:</vt:lpstr>
      <vt:lpstr>LUNES 14:</vt:lpstr>
      <vt:lpstr>VIERNES 18:</vt:lpstr>
      <vt:lpstr>JUEVES 24:</vt:lpstr>
      <vt:lpstr>LUNES 28:</vt:lpstr>
      <vt:lpstr>JUVES 31: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DEL MES DE OCTUBRE</dc:title>
  <dc:creator>usuario</dc:creator>
  <cp:lastModifiedBy>usuario</cp:lastModifiedBy>
  <cp:revision>15</cp:revision>
  <dcterms:created xsi:type="dcterms:W3CDTF">2019-11-06T16:04:48Z</dcterms:created>
  <dcterms:modified xsi:type="dcterms:W3CDTF">2019-11-06T20:27:55Z</dcterms:modified>
</cp:coreProperties>
</file>