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4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96" autoAdjust="0"/>
    <p:restoredTop sz="94660"/>
  </p:normalViewPr>
  <p:slideViewPr>
    <p:cSldViewPr snapToGrid="0">
      <p:cViewPr varScale="1">
        <p:scale>
          <a:sx n="92" d="100"/>
          <a:sy n="92" d="100"/>
        </p:scale>
        <p:origin x="15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1714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7447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0286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5716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6399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8501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5948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7690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858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175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8441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8905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5844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216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64616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35435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2299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tx1"/>
            </a:gs>
            <a:gs pos="7080">
              <a:schemeClr val="tx2">
                <a:lumMod val="40000"/>
                <a:lumOff val="6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001AA8F-3904-431B-88A9-A81C4BEC779D}" type="datetimeFigureOut">
              <a:rPr lang="es-MX" smtClean="0"/>
              <a:t>26/07/2019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F74B411-BD9F-4306-A9FB-555F8D881AF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80159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28" y="1132609"/>
            <a:ext cx="7481517" cy="4789207"/>
          </a:xfrm>
          <a:prstGeom prst="rect">
            <a:avLst/>
          </a:prstGeom>
        </p:spPr>
      </p:pic>
      <p:pic>
        <p:nvPicPr>
          <p:cNvPr id="6" name="Imagen 5" descr="C:\Users\Administracion\Downloads\Sello Color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974" t="-860" r="15214" b="33963"/>
          <a:stretch/>
        </p:blipFill>
        <p:spPr bwMode="auto">
          <a:xfrm>
            <a:off x="8333509" y="83128"/>
            <a:ext cx="665018" cy="8520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5039592" y="166256"/>
            <a:ext cx="4042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Organismo Operador de Agua Potable de Villa de Reyes, S.L.P.</a:t>
            </a:r>
            <a:endParaRPr lang="es-MX" sz="1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226629" y="343689"/>
            <a:ext cx="2784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CULTURA DEL AGUA</a:t>
            </a:r>
            <a:endParaRPr lang="es-MX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2343" y="148632"/>
            <a:ext cx="4842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REGIONES HIDROLÓGICAS</a:t>
            </a:r>
            <a:endParaRPr lang="es-MX" sz="32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Conector 2"/>
          <p:cNvSpPr/>
          <p:nvPr/>
        </p:nvSpPr>
        <p:spPr>
          <a:xfrm>
            <a:off x="5226629" y="3631842"/>
            <a:ext cx="334850" cy="309093"/>
          </a:xfrm>
          <a:prstGeom prst="flowChartConnector">
            <a:avLst/>
          </a:prstGeom>
          <a:noFill/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/>
          <p:cNvSpPr txBox="1"/>
          <p:nvPr/>
        </p:nvSpPr>
        <p:spPr>
          <a:xfrm>
            <a:off x="1258323" y="6018238"/>
            <a:ext cx="6018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Región Pánuco.  Localización de Villa de Reyes, S.L.P.</a:t>
            </a:r>
            <a:endParaRPr lang="es-MX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1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 animBg="1"/>
      <p:bldP spid="10" grpId="0"/>
    </p:bldLst>
  </p:timing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1336</TotalTime>
  <Words>28</Words>
  <Application>Microsoft Office PowerPoint</Application>
  <PresentationFormat>Presentación en pantalla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 Narrow</vt:lpstr>
      <vt:lpstr>Century Gothic</vt:lpstr>
      <vt:lpstr>Wingdings 3</vt:lpstr>
      <vt:lpstr>Sector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 ivon</dc:creator>
  <cp:lastModifiedBy>NOMINAS</cp:lastModifiedBy>
  <cp:revision>60</cp:revision>
  <dcterms:created xsi:type="dcterms:W3CDTF">2019-01-14T16:36:35Z</dcterms:created>
  <dcterms:modified xsi:type="dcterms:W3CDTF">2019-07-26T20:45:28Z</dcterms:modified>
</cp:coreProperties>
</file>