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4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s://www.facebook.com/MatehualaUnaNuevaHistoria/photos/a.152058872402489/405261663748874/?type=3&amp;eid=ARAlbUVJYcBZtEATun3yavwJoEOr9BRmEXlb4GBkPqaRPdn1bRNWijqj_bVhhNAGVK3YoiAVW55GGic-&amp;__xts__%5b0%5d=68.ARBBbAD0zsPbUEjmkd7_pN3j8G732oBIoOl2ljEe0TthZ_GLGakDXAM4HuTtaMpjRCzZU6mHSWBWPU1iz2iJgqAFarbENgT3utGPjl-zPT-Fcju1trU0RHF9NTgI9YwD-VRUMt8OBPuKrtAFTAEyxgw-ukcfM7qMlJALAgu_IanlVJvAhJ9Zagxlt3m7OS-T1j3VBl_ZkxmTMphLbZau29i4xBSpWjby03QOmfeF6erxx-8NFoR-rSqdQla8chLToYiyT7tHmheomiOfbTcrUdmKI1nyAOcJ4Cn56U1QaAzn8BS2oOojuHfzvTW9WG8Qe0wXteiHMBCZyFLyIHaIsHA&amp;__tn__=EEHH-R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s://www.facebook.com/MatehualaUnaNuevaHistoria/photos/a.152058872402489/405261663748874/?type=3&amp;eid=ARAlbUVJYcBZtEATun3yavwJoEOr9BRmEXlb4GBkPqaRPdn1bRNWijqj_bVhhNAGVK3YoiAVW55GGic-&amp;__xts__%5b0%5d=68.ARBBbAD0zsPbUEjmkd7_pN3j8G732oBIoOl2ljEe0TthZ_GLGakDXAM4HuTtaMpjRCzZU6mHSWBWPU1iz2iJgqAFarbENgT3utGPjl-zPT-Fcju1trU0RHF9NTgI9YwD-VRUMt8OBPuKrtAFTAEyxgw-ukcfM7qMlJALAgu_IanlVJvAhJ9Zagxlt3m7OS-T1j3VBl_ZkxmTMphLbZau29i4xBSpWjby03QOmfeF6erxx-8NFoR-rSqdQla8chLToYiyT7tHmheomiOfbTcrUdmKI1nyAOcJ4Cn56U1QaAzn8BS2oOojuHfzvTW9WG8Qe0wXteiHMBCZyFLyIHaIsHA&amp;__tn__=EEHH-R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4212" y="718072"/>
            <a:ext cx="11116927" cy="669665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dirty="0" smtClean="0"/>
              <a:t>INFORME DEL MES DE </a:t>
            </a:r>
            <a:r>
              <a:rPr lang="es-MX" b="1" dirty="0" smtClean="0"/>
              <a:t>NOVIEMBRE</a:t>
            </a:r>
            <a:endParaRPr lang="es-MX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4212" y="1549101"/>
            <a:ext cx="10837228" cy="4722607"/>
          </a:xfrm>
        </p:spPr>
        <p:txBody>
          <a:bodyPr/>
          <a:lstStyle/>
          <a:p>
            <a:pPr algn="ctr"/>
            <a:endParaRPr lang="es-MX" sz="200" dirty="0" smtClean="0"/>
          </a:p>
          <a:p>
            <a:pPr algn="ctr"/>
            <a:r>
              <a:rPr lang="es-MX" dirty="0" smtClean="0"/>
              <a:t>SILVIA ELENA RODRIGUEZ MEDELLIN </a:t>
            </a:r>
          </a:p>
          <a:p>
            <a:pPr algn="ctr"/>
            <a:r>
              <a:rPr lang="es-MX" dirty="0" smtClean="0"/>
              <a:t>REGIDORA CONSTITUCIONAL DE ECOLOGIA </a:t>
            </a:r>
          </a:p>
          <a:p>
            <a:pPr algn="ctr"/>
            <a:endParaRPr lang="es-MX" dirty="0"/>
          </a:p>
        </p:txBody>
      </p:sp>
      <p:sp>
        <p:nvSpPr>
          <p:cNvPr id="4" name="AutoShape 2" descr="Resultado de imagen para IMAGENES ECOLOG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1028" name="Picture 4" descr="Resultado de imagen para IMAGENES ECOLOG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2177" y="3062313"/>
            <a:ext cx="1751870" cy="14451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esultado de imagen para IMAGENES ECOLOG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4870" y="3062312"/>
            <a:ext cx="1770044" cy="14451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esultado de imagen para IMAGENES ECOLOGI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159" y="5432610"/>
            <a:ext cx="1877620" cy="13124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La imagen puede contener: una o varias personas, personas de pie y exterio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6393" y="5120639"/>
            <a:ext cx="1728395" cy="12962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La imagen puede contener: árbol, cielo, planta, exterior y naturalez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8351" y="5120638"/>
            <a:ext cx="1952924" cy="13124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s://scontent-lax3-2.xx.fbcdn.net/v/t1.15752-9/74985504_411557436464865_4830902175712411648_n.jpg?_nc_cat=101&amp;_nc_oc=AQle0ApAVGhd3RmX7lLytb_ZEf1Xs9ziWAjKT6ke8Ly_Z8NpISRRCiOcGzb8SzqGjjezqgMro_2YfEYENJB1SMW7&amp;_nc_ht=scontent-lax3-2.xx&amp;oh=ea2443748a7f58031c5639c8584a1e6f&amp;oe=5E4CD27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756" y="2763427"/>
            <a:ext cx="3216536" cy="23572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5402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684212" y="322730"/>
            <a:ext cx="8001000" cy="742278"/>
          </a:xfrm>
        </p:spPr>
        <p:txBody>
          <a:bodyPr>
            <a:normAutofit fontScale="90000"/>
          </a:bodyPr>
          <a:lstStyle/>
          <a:p>
            <a:r>
              <a:rPr lang="es-MX" b="1" dirty="0" smtClean="0"/>
              <a:t>LUNES </a:t>
            </a:r>
            <a:r>
              <a:rPr lang="es-MX" b="1" dirty="0" smtClean="0"/>
              <a:t>04</a:t>
            </a:r>
            <a:r>
              <a:rPr lang="es-MX" b="1" dirty="0" smtClean="0"/>
              <a:t>:</a:t>
            </a:r>
            <a:endParaRPr lang="es-MX" b="1" dirty="0"/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>
          <a:xfrm>
            <a:off x="684211" y="1065008"/>
            <a:ext cx="10697379" cy="5271245"/>
          </a:xfrm>
        </p:spPr>
        <p:txBody>
          <a:bodyPr/>
          <a:lstStyle/>
          <a:p>
            <a:r>
              <a:rPr lang="es-MX" dirty="0" smtClean="0"/>
              <a:t>Participación,  a rendir </a:t>
            </a:r>
            <a:r>
              <a:rPr lang="es-MX" dirty="0"/>
              <a:t>como todo lunes los Honores correspondientes a nuestros símbolos patrios, éste lunes bajo la excelente participación del CONALEP plantel Matehuala.</a:t>
            </a:r>
            <a:endParaRPr lang="es-MX" dirty="0"/>
          </a:p>
        </p:txBody>
      </p:sp>
      <p:pic>
        <p:nvPicPr>
          <p:cNvPr id="1026" name="Picture 2" descr="La imagen puede contener: 7 personas, personas sonriendo, personas de pie, multitud y exteri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7270" y="2345167"/>
            <a:ext cx="3633285" cy="378669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5744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684212" y="322729"/>
            <a:ext cx="10224042" cy="860612"/>
          </a:xfrm>
        </p:spPr>
        <p:txBody>
          <a:bodyPr>
            <a:normAutofit/>
          </a:bodyPr>
          <a:lstStyle/>
          <a:p>
            <a:r>
              <a:rPr lang="es-MX" dirty="0" smtClean="0"/>
              <a:t> </a:t>
            </a:r>
            <a:r>
              <a:rPr lang="es-MX" b="1" dirty="0" smtClean="0"/>
              <a:t>JUEVES</a:t>
            </a:r>
            <a:r>
              <a:rPr lang="es-MX" b="1" dirty="0" smtClean="0"/>
              <a:t> </a:t>
            </a:r>
            <a:r>
              <a:rPr lang="es-MX" b="1" dirty="0" smtClean="0"/>
              <a:t>07</a:t>
            </a:r>
            <a:r>
              <a:rPr lang="es-MX" b="1" dirty="0" smtClean="0"/>
              <a:t>:</a:t>
            </a:r>
            <a:endParaRPr lang="es-MX" b="1" dirty="0"/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>
          <a:xfrm>
            <a:off x="684212" y="1183341"/>
            <a:ext cx="10224042" cy="5249732"/>
          </a:xfrm>
        </p:spPr>
        <p:txBody>
          <a:bodyPr/>
          <a:lstStyle/>
          <a:p>
            <a:r>
              <a:rPr lang="es-MX" dirty="0" smtClean="0"/>
              <a:t> </a:t>
            </a:r>
            <a:endParaRPr lang="es-MX" dirty="0"/>
          </a:p>
        </p:txBody>
      </p:sp>
      <p:sp>
        <p:nvSpPr>
          <p:cNvPr id="2" name="Rectángulo 1"/>
          <p:cNvSpPr/>
          <p:nvPr/>
        </p:nvSpPr>
        <p:spPr>
          <a:xfrm>
            <a:off x="806822" y="1279287"/>
            <a:ext cx="101014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>
                <a:solidFill>
                  <a:srgbClr val="1C1E21"/>
                </a:solidFill>
                <a:latin typeface="Helvetica" panose="020B0604020202020204" pitchFamily="34" charset="0"/>
              </a:rPr>
              <a:t>ACTO CÍVICO PLAZA HÉROE DE NACOZARI. CXII ANIVERSARIO LUCTUOSO DE JESÚS GARCÍA CORONA.</a:t>
            </a:r>
            <a:endParaRPr lang="es-MX" dirty="0"/>
          </a:p>
        </p:txBody>
      </p:sp>
      <p:pic>
        <p:nvPicPr>
          <p:cNvPr id="9" name="Picture 4" descr="https://scontent-lax3-2.xx.fbcdn.net/v/t1.15752-9/79185451_1473301932807751_3793693176028463104_n.jpg?_nc_cat=111&amp;_nc_ohc=TSVWi-Pswh4AQkJOaOrTt0FS_yL3LHnWeYghMY3mBY5Ii4eESUFMrFR6A&amp;_nc_ht=scontent-lax3-2.xx&amp;oh=dcc942ab840d376a9de9e5169bfe974f&amp;oe=5E85444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8654" y="2861321"/>
            <a:ext cx="2525030" cy="18937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s://scontent-lax3-2.xx.fbcdn.net/v/t1.15752-9/79680761_517015292225577_4201489085149216768_n.jpg?_nc_cat=111&amp;_nc_ohc=W5nENPxkyLgAQnsmgYUMwjIjn0vvh2EAbM74YoH-AY--t4O6GsJjssZuw&amp;_nc_ht=scontent-lax3-2.xx&amp;oh=5e379dcfe6997c872ead7ddd65662eb0&amp;oe=5E72DFC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0142" y="2645954"/>
            <a:ext cx="4346091" cy="32595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9323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684212" y="344245"/>
            <a:ext cx="8001000" cy="828339"/>
          </a:xfrm>
        </p:spPr>
        <p:txBody>
          <a:bodyPr>
            <a:normAutofit/>
          </a:bodyPr>
          <a:lstStyle/>
          <a:p>
            <a:r>
              <a:rPr lang="es-MX" b="1" dirty="0" smtClean="0"/>
              <a:t>LUNES 14:</a:t>
            </a:r>
            <a:endParaRPr lang="es-MX" b="1" dirty="0"/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>
          <a:xfrm>
            <a:off x="684213" y="1366221"/>
            <a:ext cx="9879796" cy="5142155"/>
          </a:xfrm>
        </p:spPr>
        <p:txBody>
          <a:bodyPr/>
          <a:lstStyle/>
          <a:p>
            <a:r>
              <a:rPr lang="es-MX" dirty="0"/>
              <a:t>Participación  en honores a </a:t>
            </a:r>
            <a:r>
              <a:rPr lang="es-MX" dirty="0" smtClean="0"/>
              <a:t> la Bandera bajo </a:t>
            </a:r>
            <a:r>
              <a:rPr lang="es-MX" dirty="0"/>
              <a:t>la excelente dirección del Instituto Matel Sección Primaria.</a:t>
            </a:r>
          </a:p>
          <a:p>
            <a:endParaRPr lang="es-MX" dirty="0"/>
          </a:p>
        </p:txBody>
      </p:sp>
      <p:pic>
        <p:nvPicPr>
          <p:cNvPr id="6" name="Picture 2" descr="https://scontent-lax3-2.xx.fbcdn.net/v/t1.0-9/s960x960/72472762_393491811592526_3683366422655795200_o.jpg?_nc_cat=108&amp;_nc_oc=AQnT6YQke0DFfq3lFLYwvjDqdbOr_FuzcjMM1h4uzdlJnCEhi1OszdGOVpNIHSIbIDTwWRUr00XsZG7fGn8Gh8j8&amp;_nc_ht=scontent-lax3-2.xx&amp;oh=1a80a8f6cbe5c913cb6af04e98be4078&amp;oe=5E49C2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8904" y="2349114"/>
            <a:ext cx="2845808" cy="302799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s://scontent-lax3-2.xx.fbcdn.net/v/t1.15752-9/75474107_2476573862463585_3649410312429371392_n.jpg?_nc_cat=108&amp;_nc_oc=AQkDyPJeC35Ib7W1x0ubVde04jGze192ZKV4Jiw1XssEZsGTzVPU_VgZ__UtvHHTrL-_aO76TGU0_Nzf3AVC-t7O&amp;_nc_ht=scontent-lax3-2.xx&amp;oh=37b0c7f4854928633e572e841dad66a0&amp;oe=5E17B19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4111" y="2349114"/>
            <a:ext cx="3644153" cy="302799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5793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712695"/>
          </a:xfrm>
        </p:spPr>
        <p:txBody>
          <a:bodyPr>
            <a:normAutofit fontScale="90000"/>
          </a:bodyPr>
          <a:lstStyle/>
          <a:p>
            <a:r>
              <a:rPr lang="es-MX" b="1" dirty="0" smtClean="0"/>
              <a:t>LUNES 11:</a:t>
            </a:r>
            <a:endParaRPr lang="es-MX" b="1" dirty="0"/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>
          <a:xfrm>
            <a:off x="684212" y="1398494"/>
            <a:ext cx="10761924" cy="5077610"/>
          </a:xfrm>
        </p:spPr>
        <p:txBody>
          <a:bodyPr/>
          <a:lstStyle/>
          <a:p>
            <a:r>
              <a:rPr lang="es-MX" dirty="0"/>
              <a:t>Como cada Lunes el Gobierno Municipal de Matehuala, llevo a cabo los honores correspondientes a nuestros símbolos patrios, bajo la atinada dirección de la Escuela Primaria </a:t>
            </a:r>
            <a:r>
              <a:rPr lang="es-MX" dirty="0" smtClean="0"/>
              <a:t>José </a:t>
            </a:r>
            <a:r>
              <a:rPr lang="es-MX" dirty="0"/>
              <a:t>Rosas Moreno.</a:t>
            </a:r>
            <a:endParaRPr lang="es-MX" dirty="0"/>
          </a:p>
        </p:txBody>
      </p:sp>
      <p:pic>
        <p:nvPicPr>
          <p:cNvPr id="2050" name="Picture 2" descr="La imagen puede contener: 5 personas, personas sonriendo, multitu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4843" y="2777954"/>
            <a:ext cx="2822781" cy="360133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scontent-lax3-2.xx.fbcdn.net/v/t1.15752-9/79843763_440496210226340_6011334268700065792_n.jpg?_nc_cat=106&amp;_nc_ohc=6pc3QBGz2-AAQnxy1Y61hH_WHtVh84N2qz67I4_GbHnRJWfL--zaFM4ng&amp;_nc_ht=scontent-lax3-2.xx&amp;oh=87c8b1a88da2fdf4a542506f04dbef83&amp;oe=5E6E526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810" y="2777954"/>
            <a:ext cx="1992105" cy="262617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s://scontent-lax3-1.xx.fbcdn.net/v/t1.15752-9/78740464_490734351541304_240039580370206720_n.jpg?_nc_cat=105&amp;_nc_ohc=Ha2DpBNEZloAQnuuCU3AeJplW9AmSqMSa7NcBBZt0sLe-92r-Ck9QPPZw&amp;_nc_ht=scontent-lax3-1.xx&amp;oh=3ac4bb55812c46ca702cdc5fa8aa7fbe&amp;oe=5E6A65D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8494" y="2777956"/>
            <a:ext cx="2168373" cy="262617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24778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605119"/>
          </a:xfrm>
        </p:spPr>
        <p:txBody>
          <a:bodyPr>
            <a:normAutofit fontScale="90000"/>
          </a:bodyPr>
          <a:lstStyle/>
          <a:p>
            <a:r>
              <a:rPr lang="es-MX" b="1" dirty="0" smtClean="0"/>
              <a:t>LUNES </a:t>
            </a:r>
            <a:r>
              <a:rPr lang="es-MX" b="1" dirty="0" smtClean="0"/>
              <a:t> 11:</a:t>
            </a:r>
            <a:endParaRPr lang="es-MX" b="1" dirty="0"/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>
          <a:xfrm>
            <a:off x="684211" y="1452282"/>
            <a:ext cx="10148739" cy="5034579"/>
          </a:xfrm>
        </p:spPr>
        <p:txBody>
          <a:bodyPr/>
          <a:lstStyle/>
          <a:p>
            <a:r>
              <a:rPr lang="es-MX" sz="1800" dirty="0"/>
              <a:t>SE LES HIZO ENTREGA A TODAS LAS PRIMARIAS Y SECUNDARIAS MATERIAL DEPORTIVO.</a:t>
            </a:r>
          </a:p>
          <a:p>
            <a:r>
              <a:rPr lang="es-MX" sz="1800" dirty="0"/>
              <a:t>El gobierno Municipal de Matehuala arranca la campaña “Moviendo a nuestros niños y jóvenes” en donde se beneficiaron a mas de 140 escuelas con paquetes de 10 balones deportivos cada una.</a:t>
            </a:r>
          </a:p>
          <a:p>
            <a:r>
              <a:rPr lang="es-MX" dirty="0"/>
              <a:t/>
            </a:r>
            <a:br>
              <a:rPr lang="es-MX" dirty="0"/>
            </a:br>
            <a:endParaRPr lang="es-MX" dirty="0"/>
          </a:p>
        </p:txBody>
      </p:sp>
      <p:pic>
        <p:nvPicPr>
          <p:cNvPr id="4098" name="Picture 2" descr="La imagen puede contener: 16 personas, personas sonriendo, personas de pie y multitu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1" y="2905797"/>
            <a:ext cx="3182812" cy="21275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La imagen puede contener: 23 personas, personas sonriendo, personas sentadas, calzado y exteri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0118" y="3734136"/>
            <a:ext cx="3136537" cy="21275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La imagen puede contener: 18 personas, personas sentadas, calzado y exterio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9751" y="2905798"/>
            <a:ext cx="3089625" cy="21275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96062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648149"/>
          </a:xfrm>
        </p:spPr>
        <p:txBody>
          <a:bodyPr>
            <a:normAutofit fontScale="90000"/>
          </a:bodyPr>
          <a:lstStyle/>
          <a:p>
            <a:r>
              <a:rPr lang="es-MX" b="1" dirty="0" smtClean="0"/>
              <a:t>MIERCOLES</a:t>
            </a:r>
            <a:r>
              <a:rPr lang="es-MX" b="1" dirty="0" smtClean="0"/>
              <a:t> 20:</a:t>
            </a:r>
            <a:endParaRPr lang="es-MX" b="1" dirty="0"/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>
          <a:xfrm>
            <a:off x="684212" y="1409253"/>
            <a:ext cx="9869040" cy="4959274"/>
          </a:xfrm>
        </p:spPr>
        <p:txBody>
          <a:bodyPr/>
          <a:lstStyle/>
          <a:p>
            <a:r>
              <a:rPr lang="es-MX" dirty="0" smtClean="0"/>
              <a:t> </a:t>
            </a:r>
            <a:r>
              <a:rPr lang="es-MX" dirty="0"/>
              <a:t>Se </a:t>
            </a:r>
            <a:r>
              <a:rPr lang="es-MX" dirty="0" smtClean="0"/>
              <a:t>asistió a el </a:t>
            </a:r>
            <a:r>
              <a:rPr lang="es-MX" dirty="0"/>
              <a:t>acto cívico y el tradicional desfile deportivo en conmemoración de los 109 años de nuestra Revolución Mexicana, por lo que se participo en dicho desfile.</a:t>
            </a:r>
          </a:p>
          <a:p>
            <a:r>
              <a:rPr lang="es-MX" dirty="0">
                <a:hlinkClick r:id="rId2"/>
              </a:rPr>
              <a:t/>
            </a:r>
            <a:br>
              <a:rPr lang="es-MX" dirty="0">
                <a:hlinkClick r:id="rId2"/>
              </a:rPr>
            </a:br>
            <a:endParaRPr lang="es-MX" dirty="0"/>
          </a:p>
        </p:txBody>
      </p:sp>
      <p:pic>
        <p:nvPicPr>
          <p:cNvPr id="6" name="Picture 4" descr="La imagen puede contener: una persona, de pie, paseando, multitud y exterio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894" y="2647589"/>
            <a:ext cx="3844244" cy="24826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La imagen puede contener: 6 personas, personas en el escenario, personas de pie, boda y exterio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6728" y="2647589"/>
            <a:ext cx="3962730" cy="24826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0" descr="La imagen puede contener: 4 personas, personas de pie, multitud, cielo, árbol, calzado y exterior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590" y="4657458"/>
            <a:ext cx="3076687" cy="20116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53195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684212" y="685800"/>
            <a:ext cx="9492522" cy="755726"/>
          </a:xfrm>
        </p:spPr>
        <p:txBody>
          <a:bodyPr>
            <a:normAutofit fontScale="90000"/>
          </a:bodyPr>
          <a:lstStyle/>
          <a:p>
            <a:r>
              <a:rPr lang="es-MX" b="1" dirty="0" smtClean="0"/>
              <a:t>VIERNES</a:t>
            </a:r>
            <a:r>
              <a:rPr lang="es-MX" b="1" dirty="0" smtClean="0"/>
              <a:t> 22:</a:t>
            </a:r>
            <a:endParaRPr lang="es-MX" b="1" dirty="0"/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>
          <a:xfrm>
            <a:off x="684211" y="1441526"/>
            <a:ext cx="9901313" cy="5013061"/>
          </a:xfrm>
        </p:spPr>
        <p:txBody>
          <a:bodyPr/>
          <a:lstStyle/>
          <a:p>
            <a:r>
              <a:rPr lang="es-MX" dirty="0"/>
              <a:t>S</a:t>
            </a:r>
            <a:r>
              <a:rPr lang="es-MX" dirty="0" smtClean="0"/>
              <a:t>e asistió a la </a:t>
            </a:r>
            <a:r>
              <a:rPr lang="es-MX" dirty="0"/>
              <a:t>conferencia "Espacio 100% libre de plástico de un solo uso" la cual se impartió en el Centro Cultural Municipal, a funcionarios públicos. Por una cultura sustentable y sin contaminación.</a:t>
            </a:r>
            <a:endParaRPr lang="es-MX" dirty="0"/>
          </a:p>
        </p:txBody>
      </p:sp>
      <p:pic>
        <p:nvPicPr>
          <p:cNvPr id="5122" name="Picture 2" descr="La imagen puede contener: 9 personas, personas sonriendo, personas de pie e interi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9111" y="4279890"/>
            <a:ext cx="2899596" cy="21746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La imagen puede contener: 4 personas, interi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0" y="3006062"/>
            <a:ext cx="3168537" cy="21746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La imagen puede contener: 23 personas, personas sonriendo, personas de pi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9492" y="3006063"/>
            <a:ext cx="3050204" cy="21746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76948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65125" y="463972"/>
            <a:ext cx="8534400" cy="601035"/>
          </a:xfrm>
        </p:spPr>
        <p:txBody>
          <a:bodyPr>
            <a:normAutofit fontScale="90000"/>
          </a:bodyPr>
          <a:lstStyle/>
          <a:p>
            <a:r>
              <a:rPr lang="es-MX" b="1" dirty="0"/>
              <a:t>VIERNES 22: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96183" y="1065007"/>
            <a:ext cx="9643129" cy="1506070"/>
          </a:xfrm>
        </p:spPr>
        <p:txBody>
          <a:bodyPr/>
          <a:lstStyle/>
          <a:p>
            <a:r>
              <a:rPr lang="es-MX" dirty="0"/>
              <a:t>Se  asistió a los honores correspondientes a nuestros símbolos patrios bajo la dirección de la Escuela Primaria David G. Berlanga, Turno Matutino.</a:t>
            </a:r>
            <a:r>
              <a:rPr lang="es-MX" dirty="0">
                <a:hlinkClick r:id="rId2"/>
              </a:rPr>
              <a:t/>
            </a:r>
            <a:br>
              <a:rPr lang="es-MX" dirty="0">
                <a:hlinkClick r:id="rId2"/>
              </a:rPr>
            </a:br>
            <a:endParaRPr lang="es-MX" dirty="0"/>
          </a:p>
          <a:p>
            <a:endParaRPr lang="es-MX" dirty="0"/>
          </a:p>
        </p:txBody>
      </p:sp>
      <p:pic>
        <p:nvPicPr>
          <p:cNvPr id="4" name="Picture 2" descr="La imagen puede contener: 4 personas, personas sonriendo, multitud, exterior y tex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6207" y="2246479"/>
            <a:ext cx="2878080" cy="402931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56739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65125" y="463972"/>
            <a:ext cx="8534400" cy="601035"/>
          </a:xfrm>
        </p:spPr>
        <p:txBody>
          <a:bodyPr>
            <a:normAutofit fontScale="90000"/>
          </a:bodyPr>
          <a:lstStyle/>
          <a:p>
            <a:r>
              <a:rPr lang="es-MX" b="1" dirty="0" smtClean="0"/>
              <a:t>Lunes 25: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96183" y="1065007"/>
            <a:ext cx="9643129" cy="989704"/>
          </a:xfrm>
        </p:spPr>
        <p:txBody>
          <a:bodyPr>
            <a:normAutofit lnSpcReduction="10000"/>
          </a:bodyPr>
          <a:lstStyle/>
          <a:p>
            <a:r>
              <a:rPr lang="es-MX" dirty="0" smtClean="0"/>
              <a:t> ASISTENCIA A LA ENTREGA DE CERTIFICADOS DE 16 </a:t>
            </a:r>
            <a:r>
              <a:rPr lang="es-MX" dirty="0"/>
              <a:t>NUEVOS POLICÍAS Y 4 PATRULLAS MÁS ASÍ COMO EQUIPAMIENTO PARA REFORZAR EL CUERPO POLICIACO DE MATEHUALA.</a:t>
            </a:r>
            <a:endParaRPr lang="es-MX" dirty="0"/>
          </a:p>
        </p:txBody>
      </p:sp>
      <p:pic>
        <p:nvPicPr>
          <p:cNvPr id="7170" name="Picture 2" descr="La imagen puede contener: 4 personas, personas de pie y exteri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5124" y="3386927"/>
            <a:ext cx="3092530" cy="20671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La imagen puede contener: 6 personas, personas de pie y exteri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3592" y="2278890"/>
            <a:ext cx="3060960" cy="20460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La imagen puede contener: 15 personas, personas sonriendo, personas de pie y exterio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490" y="3386926"/>
            <a:ext cx="2987421" cy="20671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79942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5136" y="-643870"/>
            <a:ext cx="10880259" cy="5994699"/>
          </a:xfrm>
        </p:spPr>
        <p:txBody>
          <a:bodyPr/>
          <a:lstStyle/>
          <a:p>
            <a:pPr marL="0" indent="0" algn="ctr">
              <a:buNone/>
            </a:pPr>
            <a:r>
              <a:rPr lang="es-MX" b="1" dirty="0"/>
              <a:t>SILVIA ELENA RODRIGUEZ MEDELLIN </a:t>
            </a:r>
          </a:p>
          <a:p>
            <a:pPr marL="0" indent="0" algn="ctr">
              <a:buNone/>
            </a:pPr>
            <a:r>
              <a:rPr lang="es-MX" b="1" dirty="0"/>
              <a:t>REGIDORA CONSTITUCIONAL DE </a:t>
            </a:r>
            <a:r>
              <a:rPr lang="es-MX" b="1" dirty="0" smtClean="0"/>
              <a:t>ECOLOGIA</a:t>
            </a:r>
          </a:p>
          <a:p>
            <a:pPr marL="0" indent="0" algn="ctr">
              <a:buNone/>
            </a:pPr>
            <a:r>
              <a:rPr lang="es-MX" b="1" dirty="0" smtClean="0"/>
              <a:t>GRACIAS…  </a:t>
            </a:r>
            <a:endParaRPr lang="es-MX" b="1" dirty="0"/>
          </a:p>
          <a:p>
            <a:pPr marL="0" indent="0">
              <a:buNone/>
            </a:pPr>
            <a:endParaRPr lang="es-MX" dirty="0"/>
          </a:p>
        </p:txBody>
      </p:sp>
      <p:sp>
        <p:nvSpPr>
          <p:cNvPr id="5" name="Rectángulo 4"/>
          <p:cNvSpPr/>
          <p:nvPr/>
        </p:nvSpPr>
        <p:spPr>
          <a:xfrm>
            <a:off x="1936376" y="544165"/>
            <a:ext cx="81327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3600" b="1" dirty="0"/>
              <a:t>INFORME DEL MES DE </a:t>
            </a:r>
            <a:r>
              <a:rPr lang="es-MX" sz="3600" b="1" dirty="0" smtClean="0"/>
              <a:t>NOVIEMBRE</a:t>
            </a:r>
            <a:endParaRPr lang="es-MX" sz="3600" dirty="0"/>
          </a:p>
        </p:txBody>
      </p:sp>
      <p:pic>
        <p:nvPicPr>
          <p:cNvPr id="6" name="Picture 14" descr="https://scontent-lax3-2.xx.fbcdn.net/v/t1.15752-9/74985504_411557436464865_4830902175712411648_n.jpg?_nc_cat=101&amp;_nc_oc=AQle0ApAVGhd3RmX7lLytb_ZEf1Xs9ziWAjKT6ke8Ly_Z8NpISRRCiOcGzb8SzqGjjezqgMro_2YfEYENJB1SMW7&amp;_nc_ht=scontent-lax3-2.xx&amp;oh=ea2443748a7f58031c5639c8584a1e6f&amp;oe=5E4CD2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5327" y="3516462"/>
            <a:ext cx="4399878" cy="25723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0793633"/>
      </p:ext>
    </p:extLst>
  </p:cSld>
  <p:clrMapOvr>
    <a:masterClrMapping/>
  </p:clrMapOvr>
</p:sld>
</file>

<file path=ppt/theme/theme1.xml><?xml version="1.0" encoding="utf-8"?>
<a:theme xmlns:a="http://schemas.openxmlformats.org/drawingml/2006/main" name="Sector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434</TotalTime>
  <Words>315</Words>
  <Application>Microsoft Office PowerPoint</Application>
  <PresentationFormat>Panorámica</PresentationFormat>
  <Paragraphs>30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6" baseType="lpstr">
      <vt:lpstr>Arial</vt:lpstr>
      <vt:lpstr>Century Gothic</vt:lpstr>
      <vt:lpstr>Helvetica</vt:lpstr>
      <vt:lpstr>Wingdings 3</vt:lpstr>
      <vt:lpstr>Sector</vt:lpstr>
      <vt:lpstr>INFORME DEL MES DE NOVIEMBRE</vt:lpstr>
      <vt:lpstr>LUNES 04:</vt:lpstr>
      <vt:lpstr> JUEVES 07:</vt:lpstr>
      <vt:lpstr>LUNES 14:</vt:lpstr>
      <vt:lpstr>LUNES 11:</vt:lpstr>
      <vt:lpstr>LUNES  11:</vt:lpstr>
      <vt:lpstr>MIERCOLES 20:</vt:lpstr>
      <vt:lpstr>VIERNES 22:</vt:lpstr>
      <vt:lpstr>VIERNES 22:</vt:lpstr>
      <vt:lpstr>Lunes 25: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INFORME DEL MES DE OCTUBRE</dc:title>
  <dc:creator>usuario</dc:creator>
  <cp:lastModifiedBy>usuario</cp:lastModifiedBy>
  <cp:revision>27</cp:revision>
  <dcterms:created xsi:type="dcterms:W3CDTF">2019-11-06T16:04:48Z</dcterms:created>
  <dcterms:modified xsi:type="dcterms:W3CDTF">2019-12-09T20:14:14Z</dcterms:modified>
</cp:coreProperties>
</file>