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69" r:id="rId5"/>
    <p:sldId id="267" r:id="rId6"/>
    <p:sldId id="265" r:id="rId7"/>
    <p:sldId id="259" r:id="rId8"/>
    <p:sldId id="262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956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998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3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60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95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7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092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62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086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17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66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3583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4111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0577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7742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57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6BF00-300E-4315-8DAC-A04821870E3C}" type="datetimeFigureOut">
              <a:rPr lang="es-MX" smtClean="0"/>
              <a:t>09/12/2019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398C3B1-9F57-4C5D-A942-097BD7EA96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123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00462" y="1000461"/>
            <a:ext cx="8821269" cy="849853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INFORME MES DE </a:t>
            </a:r>
            <a:r>
              <a:rPr lang="es-MX" dirty="0" smtClean="0"/>
              <a:t>NOVIEMBRE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3187" y="2097741"/>
            <a:ext cx="9122484" cy="4236227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solidFill>
                  <a:srgbClr val="FF0000"/>
                </a:solidFill>
              </a:rPr>
              <a:t>RUBI STEPHANI TORRES PARRA </a:t>
            </a:r>
          </a:p>
          <a:p>
            <a:pPr algn="ctr"/>
            <a:r>
              <a:rPr lang="es-MX" sz="2400" b="1" dirty="0" smtClean="0">
                <a:solidFill>
                  <a:srgbClr val="FF0000"/>
                </a:solidFill>
              </a:rPr>
              <a:t>REGIDORA CONSTITUCIONAL DE VIGILANCIA Y CATASTRO </a:t>
            </a:r>
            <a:endParaRPr lang="es-MX" sz="2400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31" y="96820"/>
            <a:ext cx="3657600" cy="1011218"/>
          </a:xfrm>
          <a:prstGeom prst="rect">
            <a:avLst/>
          </a:prstGeom>
        </p:spPr>
      </p:pic>
      <p:sp>
        <p:nvSpPr>
          <p:cNvPr id="5" name="AutoShape 2" descr="Resultado de imagen para IMAGENES DE CATAST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 descr="Resultado de imagen para IMAGENES DE CATASTR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230352"/>
            <a:ext cx="2831166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 descr="Imagen relacionad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93" y="3090503"/>
            <a:ext cx="2874553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Resultado de imagen para vigilanc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499" y="4215854"/>
            <a:ext cx="3749936" cy="2109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9691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4303" y="82476"/>
            <a:ext cx="8596668" cy="55222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LUNES </a:t>
            </a:r>
            <a:r>
              <a:rPr lang="es-MX" dirty="0" smtClean="0"/>
              <a:t>04: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1972" y="634702"/>
            <a:ext cx="9886277" cy="59167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1400" dirty="0"/>
          </a:p>
          <a:p>
            <a:r>
              <a:rPr lang="es-MX" dirty="0" smtClean="0"/>
              <a:t>Asistencia,  </a:t>
            </a:r>
            <a:r>
              <a:rPr lang="es-MX" dirty="0"/>
              <a:t>a </a:t>
            </a:r>
            <a:r>
              <a:rPr lang="es-MX" dirty="0" smtClean="0"/>
              <a:t>rendir </a:t>
            </a:r>
            <a:r>
              <a:rPr lang="es-MX" dirty="0"/>
              <a:t>Honores correspondientes a nuestros símbolos patrios, éste lunes bajo la excelente participación del CONALEP plantel Matehuala.</a:t>
            </a:r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endParaRPr lang="es-MX" sz="100" dirty="0"/>
          </a:p>
          <a:p>
            <a:endParaRPr lang="es-MX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s-MX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6" name="Picture 2" descr="La imagen puede contener: 7 personas, personas sonriendo, personas de pie, multitud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467" y="2181590"/>
            <a:ext cx="3779914" cy="39395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05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999" y="103989"/>
            <a:ext cx="8596668" cy="1165413"/>
          </a:xfrm>
        </p:spPr>
        <p:txBody>
          <a:bodyPr>
            <a:normAutofit/>
          </a:bodyPr>
          <a:lstStyle/>
          <a:p>
            <a:r>
              <a:rPr lang="es-MX" sz="4000" dirty="0" smtClean="0"/>
              <a:t>Jueves</a:t>
            </a:r>
            <a:r>
              <a:rPr lang="es-MX" sz="4000" dirty="0" smtClean="0"/>
              <a:t> 07: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075765"/>
            <a:ext cx="9165913" cy="5486400"/>
          </a:xfrm>
        </p:spPr>
        <p:txBody>
          <a:bodyPr/>
          <a:lstStyle/>
          <a:p>
            <a:r>
              <a:rPr lang="es-MX" dirty="0"/>
              <a:t>ACTO CÍVICO PLAZA HÉROE DE NACOZARI. CXII ANIVERSARIO LUCTUOSO DE JESÚS GARCÍA CORONA.</a:t>
            </a:r>
            <a:endParaRPr lang="es-MX" dirty="0"/>
          </a:p>
        </p:txBody>
      </p:sp>
      <p:pic>
        <p:nvPicPr>
          <p:cNvPr id="9" name="Picture 4" descr="https://scontent-lax3-2.xx.fbcdn.net/v/t1.15752-9/79185451_1473301932807751_3793693176028463104_n.jpg?_nc_cat=111&amp;_nc_ohc=TSVWi-Pswh4AQkJOaOrTt0FS_yL3LHnWeYghMY3mBY5Ii4eESUFMrFR6A&amp;_nc_ht=scontent-lax3-2.xx&amp;oh=dcc942ab840d376a9de9e5169bfe974f&amp;oe=5E8544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279" y="2995364"/>
            <a:ext cx="2525030" cy="1893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ntent-lax3-2.xx.fbcdn.net/v/t1.15752-9/79680761_517015292225577_4201489085149216768_n.jpg?_nc_cat=111&amp;_nc_ohc=W5nENPxkyLgAQnsmgYUMwjIjn0vvh2EAbM74YoH-AY--t4O6GsJjssZuw&amp;_nc_ht=scontent-lax3-2.xx&amp;oh=5e379dcfe6997c872ead7ddd65662eb0&amp;oe=5E72DF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798" y="2452316"/>
            <a:ext cx="4346091" cy="3259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1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LUNES 11: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387736"/>
            <a:ext cx="8596668" cy="5013063"/>
          </a:xfrm>
        </p:spPr>
        <p:txBody>
          <a:bodyPr/>
          <a:lstStyle/>
          <a:p>
            <a:r>
              <a:rPr lang="es-MX" dirty="0"/>
              <a:t>Como cada Lunes el Gobierno Municipal de Matehuala, llevo a cabo los honores correspondientes a nuestros símbolos patrios, bajo la atinada dirección de la Escuela Primaria </a:t>
            </a:r>
            <a:r>
              <a:rPr lang="es-MX" dirty="0" smtClean="0"/>
              <a:t>José </a:t>
            </a:r>
            <a:r>
              <a:rPr lang="es-MX" dirty="0"/>
              <a:t>Rosas Moreno.</a:t>
            </a:r>
            <a:endParaRPr lang="es-MX" dirty="0"/>
          </a:p>
        </p:txBody>
      </p:sp>
      <p:pic>
        <p:nvPicPr>
          <p:cNvPr id="4" name="Picture 2" descr="La imagen puede contener: 5 personas, personas sonriendo, multit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21" y="2708536"/>
            <a:ext cx="2682931" cy="34229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content-lax3-2.xx.fbcdn.net/v/t1.15752-9/79843763_440496210226340_6011334268700065792_n.jpg?_nc_cat=106&amp;_nc_ohc=6pc3QBGz2-AAQnxy1Y61hH_WHtVh84N2qz67I4_GbHnRJWfL--zaFM4ng&amp;_nc_ht=scontent-lax3-2.xx&amp;oh=87c8b1a88da2fdf4a542506f04dbef83&amp;oe=5E6E52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815" y="2708536"/>
            <a:ext cx="2596474" cy="34229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content-lax3-1.xx.fbcdn.net/v/t1.15752-9/78740464_490734351541304_240039580370206720_n.jpg?_nc_cat=105&amp;_nc_ohc=Ha2DpBNEZloAQnuuCU3AeJplW9AmSqMSa7NcBBZt0sLe-92r-Ck9QPPZw&amp;_nc_ht=scontent-lax3-1.xx&amp;oh=3ac4bb55812c46ca702cdc5fa8aa7fbe&amp;oe=5E6A65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352" y="2708535"/>
            <a:ext cx="2540789" cy="34229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365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93639"/>
            <a:ext cx="8596668" cy="968188"/>
          </a:xfrm>
        </p:spPr>
        <p:txBody>
          <a:bodyPr>
            <a:normAutofit/>
          </a:bodyPr>
          <a:lstStyle/>
          <a:p>
            <a:r>
              <a:rPr lang="es-MX" dirty="0" smtClean="0"/>
              <a:t>LUNES  </a:t>
            </a:r>
            <a:r>
              <a:rPr lang="es-MX" dirty="0" smtClean="0"/>
              <a:t>11</a:t>
            </a:r>
            <a:r>
              <a:rPr lang="es-MX" dirty="0" smtClean="0"/>
              <a:t>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882127"/>
            <a:ext cx="8596668" cy="5540188"/>
          </a:xfrm>
        </p:spPr>
        <p:txBody>
          <a:bodyPr/>
          <a:lstStyle/>
          <a:p>
            <a:r>
              <a:rPr lang="es-MX" dirty="0" smtClean="0"/>
              <a:t>Inicio de la campaña Moviendo nuestros Niños y Jóvenes, campaña dedicada a los niños y jóvenes apoyándolos con material deportivo para sus escuelas y realicen activaciones físicas.</a:t>
            </a:r>
            <a:endParaRPr lang="es-MX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pPr marL="0" indent="0">
              <a:buNone/>
            </a:pPr>
            <a:r>
              <a:rPr lang="es-MX" sz="28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es-MX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2" descr="https://scontent-lax3-1.xx.fbcdn.net/v/t1.15752-9/78575019_1531398450352272_5041038638989705216_n.jpg?_nc_cat=109&amp;_nc_ohc=pk_TV-Fw1AQAQnyLiGCivENTbhwpydXvi56bjKQnAnuqSTR_MtTNMAtsA&amp;_nc_ht=scontent-lax3-1.xx&amp;oh=dcd80418ea1a085778059359502912f6&amp;oe=5E8257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314" y="2097743"/>
            <a:ext cx="3603813" cy="32488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scontent-lax3-1.xx.fbcdn.net/v/t1.15752-9/79978091_992263674463805_3690905168297066496_n.jpg?_nc_cat=109&amp;_nc_ohc=d4857v8RbrsAQkUtsXc4wr3dcWLNrJ0YdfSWToL-gzbqH0WPA-l1zVrKQ&amp;_nc_ht=scontent-lax3-1.xx&amp;oh=b16ed73c2153e0dc85ef75910ec72345&amp;oe=5E8CB16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108" y="2097743"/>
            <a:ext cx="3864296" cy="32488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a imagen puede contener: 14 personas, personas sonriendo, personas de 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4814049"/>
            <a:ext cx="2431227" cy="17481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98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08386"/>
            <a:ext cx="8596668" cy="917986"/>
          </a:xfrm>
        </p:spPr>
        <p:txBody>
          <a:bodyPr>
            <a:normAutofit/>
          </a:bodyPr>
          <a:lstStyle/>
          <a:p>
            <a:r>
              <a:rPr lang="es-MX" sz="4000" dirty="0" smtClean="0"/>
              <a:t> </a:t>
            </a:r>
            <a:r>
              <a:rPr lang="es-MX" sz="4000" b="1" dirty="0" smtClean="0"/>
              <a:t>MARTES 19:</a:t>
            </a:r>
            <a:endParaRPr lang="es-MX" sz="40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77334" y="914401"/>
            <a:ext cx="9693038" cy="5647764"/>
          </a:xfrm>
        </p:spPr>
        <p:txBody>
          <a:bodyPr/>
          <a:lstStyle/>
          <a:p>
            <a:r>
              <a:rPr lang="es-MX" dirty="0"/>
              <a:t> </a:t>
            </a:r>
            <a:r>
              <a:rPr lang="es-MX" dirty="0"/>
              <a:t>SE ENTREGA APOYO DE ZAPATOS DEPORTIVOS A MAESTROS DE EDUCACIÓN FÍSICA</a:t>
            </a:r>
          </a:p>
          <a:p>
            <a:r>
              <a:rPr lang="es-MX" dirty="0"/>
              <a:t>Con el compromiso de continuar apoyando con la campaña denominada moviendo a nuestros niños y jóvenes, el Presidente Municipal de Matehuala, Roberto Alejandro Segovia Hernández entregó calzado deportivo a mas de 44 maestros de Educación Física de todas las primarias y secundarias del municipio, de la zona urbana y rural, públicas y privadas.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122" name="Picture 2" descr="La imagen puede contener: una o varias personas y personas de p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035" y="3087551"/>
            <a:ext cx="4066788" cy="2718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imagen puede contener: una o varias perso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495" y="3087550"/>
            <a:ext cx="4114544" cy="2718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987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670560"/>
          </a:xfrm>
        </p:spPr>
        <p:txBody>
          <a:bodyPr/>
          <a:lstStyle/>
          <a:p>
            <a:r>
              <a:rPr lang="es-MX" dirty="0" smtClean="0"/>
              <a:t>MIERCOLES</a:t>
            </a:r>
            <a:r>
              <a:rPr lang="es-MX" dirty="0" smtClean="0"/>
              <a:t> 20: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011219"/>
            <a:ext cx="9133640" cy="5529431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 Se llevo acabo el </a:t>
            </a:r>
            <a:r>
              <a:rPr lang="es-MX" dirty="0"/>
              <a:t>acto cívico y el tradicional desfile deportivo en conmemoración de los 109 años de nuestra Revolución Mexicana, por lo que se participo en dicho desfile.</a:t>
            </a:r>
            <a:endParaRPr lang="es-MX" dirty="0"/>
          </a:p>
        </p:txBody>
      </p:sp>
      <p:pic>
        <p:nvPicPr>
          <p:cNvPr id="6" name="Picture 4" descr="La imagen puede contener: una persona, de pie, paseando, multitud y exteri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910" y="1917276"/>
            <a:ext cx="3844244" cy="2482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a imagen puede contener: 6 personas, personas en el escenario, personas de pie, boda y exteri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978" y="1917276"/>
            <a:ext cx="3930237" cy="2482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La imagen puede contener: 4 personas, personas de pie, multitud, cielo, árbol, calzado y exteri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328" y="4528969"/>
            <a:ext cx="3076687" cy="2011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63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25911"/>
            <a:ext cx="8596668" cy="581545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MX" sz="2600" b="1" dirty="0" smtClean="0">
                <a:solidFill>
                  <a:srgbClr val="FF0000"/>
                </a:solidFill>
              </a:rPr>
              <a:t>RUBI </a:t>
            </a:r>
            <a:r>
              <a:rPr lang="es-MX" sz="2600" b="1" dirty="0">
                <a:solidFill>
                  <a:srgbClr val="FF0000"/>
                </a:solidFill>
              </a:rPr>
              <a:t>STEPHANI TORRES </a:t>
            </a:r>
            <a:r>
              <a:rPr lang="es-MX" sz="2600" b="1" dirty="0" smtClean="0">
                <a:solidFill>
                  <a:srgbClr val="FF0000"/>
                </a:solidFill>
              </a:rPr>
              <a:t>PARRA</a:t>
            </a:r>
          </a:p>
          <a:p>
            <a:pPr marL="0" indent="0" algn="ctr">
              <a:buNone/>
            </a:pPr>
            <a:r>
              <a:rPr lang="es-MX" sz="2400" b="1" dirty="0" smtClean="0">
                <a:solidFill>
                  <a:srgbClr val="FF0000"/>
                </a:solidFill>
              </a:rPr>
              <a:t> </a:t>
            </a: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MX" sz="2400" b="1" dirty="0">
                <a:solidFill>
                  <a:srgbClr val="FF0000"/>
                </a:solidFill>
              </a:rPr>
              <a:t>REGIDORA CONSTITUCIONAL DE VIGILANCIA Y </a:t>
            </a:r>
            <a:r>
              <a:rPr lang="es-MX" sz="2400" b="1" dirty="0" smtClean="0">
                <a:solidFill>
                  <a:srgbClr val="FF0000"/>
                </a:solidFill>
              </a:rPr>
              <a:t>CATASTRO </a:t>
            </a: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es-MX" sz="2400" b="1" dirty="0" smtClean="0">
                <a:solidFill>
                  <a:srgbClr val="FF0000"/>
                </a:solidFill>
              </a:rPr>
              <a:t>GRACIAS…. </a:t>
            </a:r>
            <a:endParaRPr lang="es-MX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MX" sz="2400" b="1" dirty="0">
              <a:solidFill>
                <a:srgbClr val="FF0000"/>
              </a:solidFill>
            </a:endParaRPr>
          </a:p>
        </p:txBody>
      </p:sp>
      <p:pic>
        <p:nvPicPr>
          <p:cNvPr id="5" name="Imagen 4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52" y="2264265"/>
            <a:ext cx="2874553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 descr="Resultado de imagen para IMAGENES DE CATASTR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466561"/>
            <a:ext cx="2831166" cy="225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Resultado de imagen para vigilan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36" y="4183273"/>
            <a:ext cx="3138493" cy="1765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090642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3287</TotalTime>
  <Words>247</Words>
  <Application>Microsoft Office PowerPoint</Application>
  <PresentationFormat>Panorámica</PresentationFormat>
  <Paragraphs>49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Faceta</vt:lpstr>
      <vt:lpstr>INFORME MES DE NOVIEMBRE</vt:lpstr>
      <vt:lpstr>LUNES 04:</vt:lpstr>
      <vt:lpstr>Jueves 07:</vt:lpstr>
      <vt:lpstr>LUNES 11:</vt:lpstr>
      <vt:lpstr>LUNES  11:</vt:lpstr>
      <vt:lpstr> MARTES 19:</vt:lpstr>
      <vt:lpstr>MIERCOLES 20: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MES DE JULIO</dc:title>
  <dc:creator>usuario</dc:creator>
  <cp:lastModifiedBy>usuario</cp:lastModifiedBy>
  <cp:revision>96</cp:revision>
  <dcterms:created xsi:type="dcterms:W3CDTF">2019-09-05T13:29:25Z</dcterms:created>
  <dcterms:modified xsi:type="dcterms:W3CDTF">2019-12-09T20:14:21Z</dcterms:modified>
</cp:coreProperties>
</file>