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92" d="100"/>
          <a:sy n="92" d="100"/>
        </p:scale>
        <p:origin x="49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AEAD4-DC00-42B6-B8B7-5E82D05E322A}" type="datetimeFigureOut">
              <a:rPr lang="es-MX" smtClean="0"/>
              <a:t>26/07/2019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FE48C-12BD-49B6-8776-FE2D7E5ABF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781339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AEAD4-DC00-42B6-B8B7-5E82D05E322A}" type="datetimeFigureOut">
              <a:rPr lang="es-MX" smtClean="0"/>
              <a:t>26/07/2019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FE48C-12BD-49B6-8776-FE2D7E5ABF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72219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AEAD4-DC00-42B6-B8B7-5E82D05E322A}" type="datetimeFigureOut">
              <a:rPr lang="es-MX" smtClean="0"/>
              <a:t>26/07/2019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FE48C-12BD-49B6-8776-FE2D7E5ABF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446906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AEAD4-DC00-42B6-B8B7-5E82D05E322A}" type="datetimeFigureOut">
              <a:rPr lang="es-MX" smtClean="0"/>
              <a:t>26/07/2019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FE48C-12BD-49B6-8776-FE2D7E5ABF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88227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AEAD4-DC00-42B6-B8B7-5E82D05E322A}" type="datetimeFigureOut">
              <a:rPr lang="es-MX" smtClean="0"/>
              <a:t>26/07/2019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FE48C-12BD-49B6-8776-FE2D7E5ABF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561163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AEAD4-DC00-42B6-B8B7-5E82D05E322A}" type="datetimeFigureOut">
              <a:rPr lang="es-MX" smtClean="0"/>
              <a:t>26/07/2019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FE48C-12BD-49B6-8776-FE2D7E5ABF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46507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AEAD4-DC00-42B6-B8B7-5E82D05E322A}" type="datetimeFigureOut">
              <a:rPr lang="es-MX" smtClean="0"/>
              <a:t>26/07/2019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FE48C-12BD-49B6-8776-FE2D7E5ABF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851096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AEAD4-DC00-42B6-B8B7-5E82D05E322A}" type="datetimeFigureOut">
              <a:rPr lang="es-MX" smtClean="0"/>
              <a:t>26/07/2019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FE48C-12BD-49B6-8776-FE2D7E5ABF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056409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AEAD4-DC00-42B6-B8B7-5E82D05E322A}" type="datetimeFigureOut">
              <a:rPr lang="es-MX" smtClean="0"/>
              <a:t>26/07/2019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FE48C-12BD-49B6-8776-FE2D7E5ABF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746148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AEAD4-DC00-42B6-B8B7-5E82D05E322A}" type="datetimeFigureOut">
              <a:rPr lang="es-MX" smtClean="0"/>
              <a:t>26/07/2019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FE48C-12BD-49B6-8776-FE2D7E5ABF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1205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AEAD4-DC00-42B6-B8B7-5E82D05E322A}" type="datetimeFigureOut">
              <a:rPr lang="es-MX" smtClean="0"/>
              <a:t>26/07/2019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FE48C-12BD-49B6-8776-FE2D7E5ABF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492789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4AEAD4-DC00-42B6-B8B7-5E82D05E322A}" type="datetimeFigureOut">
              <a:rPr lang="es-MX" smtClean="0"/>
              <a:t>26/07/2019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9FE48C-12BD-49B6-8776-FE2D7E5ABF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014750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/>
          <p:cNvSpPr txBox="1"/>
          <p:nvPr/>
        </p:nvSpPr>
        <p:spPr>
          <a:xfrm>
            <a:off x="6563592" y="166257"/>
            <a:ext cx="40420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>
                <a:solidFill>
                  <a:schemeClr val="bg1"/>
                </a:solidFill>
                <a:latin typeface="Arial Narrow" panose="020B0606020202030204" pitchFamily="34" charset="0"/>
              </a:rPr>
              <a:t>Organismo Operador de Agua Potable de Villa de Reyes, S.L.P.</a:t>
            </a:r>
            <a:endParaRPr lang="es-MX" sz="10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/>
          <a:srcRect l="23854" t="14138" r="20952" b="5553"/>
          <a:stretch/>
        </p:blipFill>
        <p:spPr>
          <a:xfrm rot="16200000">
            <a:off x="2792620" y="-1403696"/>
            <a:ext cx="6682963" cy="9822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2967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</Words>
  <Application>Microsoft Office PowerPoint</Application>
  <PresentationFormat>Panorámica</PresentationFormat>
  <Paragraphs>1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Arial</vt:lpstr>
      <vt:lpstr>Arial Narrow</vt:lpstr>
      <vt:lpstr>Calibri</vt:lpstr>
      <vt:lpstr>Calibri Light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NOMINAS</dc:creator>
  <cp:lastModifiedBy>NOMINAS</cp:lastModifiedBy>
  <cp:revision>1</cp:revision>
  <dcterms:created xsi:type="dcterms:W3CDTF">2019-07-26T20:44:16Z</dcterms:created>
  <dcterms:modified xsi:type="dcterms:W3CDTF">2019-07-26T20:44:54Z</dcterms:modified>
</cp:coreProperties>
</file>