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67" r:id="rId5"/>
    <p:sldId id="265" r:id="rId6"/>
    <p:sldId id="259" r:id="rId7"/>
    <p:sldId id="260" r:id="rId8"/>
    <p:sldId id="268" r:id="rId9"/>
    <p:sldId id="262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956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998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93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660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195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2732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092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462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086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17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660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3583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4111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0577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7742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57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6BF00-300E-4315-8DAC-A04821870E3C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123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00462" y="1000461"/>
            <a:ext cx="8821269" cy="849853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INFORME MES DE </a:t>
            </a:r>
            <a:r>
              <a:rPr lang="es-MX" dirty="0" smtClean="0"/>
              <a:t>OCTUBRE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3187" y="2097741"/>
            <a:ext cx="9122484" cy="4236227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solidFill>
                  <a:srgbClr val="FF0000"/>
                </a:solidFill>
              </a:rPr>
              <a:t>RUBI STEPHANI TORRES PARRA </a:t>
            </a:r>
          </a:p>
          <a:p>
            <a:pPr algn="ctr"/>
            <a:r>
              <a:rPr lang="es-MX" sz="2400" b="1" dirty="0" smtClean="0">
                <a:solidFill>
                  <a:srgbClr val="FF0000"/>
                </a:solidFill>
              </a:rPr>
              <a:t>REGIDORA CONSTITUCIONAL DE VIGILANCIA Y CATASTRO </a:t>
            </a:r>
            <a:endParaRPr lang="es-MX" sz="2400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31" y="96820"/>
            <a:ext cx="3657600" cy="1011218"/>
          </a:xfrm>
          <a:prstGeom prst="rect">
            <a:avLst/>
          </a:prstGeom>
        </p:spPr>
      </p:pic>
      <p:sp>
        <p:nvSpPr>
          <p:cNvPr id="5" name="AutoShape 2" descr="Resultado de imagen para IMAGENES DE CATAST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 descr="Resultado de imagen para IMAGENES DE CATASTR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230352"/>
            <a:ext cx="2831166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 descr="Imagen relacionad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93" y="3090503"/>
            <a:ext cx="2874553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Resultado de imagen para vigilanc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499" y="4215854"/>
            <a:ext cx="3749936" cy="2109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96912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4303" y="82476"/>
            <a:ext cx="8596668" cy="55222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LUNES 7: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1972" y="634702"/>
            <a:ext cx="9886277" cy="59167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1400" dirty="0"/>
          </a:p>
          <a:p>
            <a:r>
              <a:rPr lang="es-MX" dirty="0"/>
              <a:t>Hoy lunes 7 de octubre </a:t>
            </a:r>
            <a:r>
              <a:rPr lang="es-MX" dirty="0" smtClean="0"/>
              <a:t>se acompaño a realizar </a:t>
            </a:r>
            <a:r>
              <a:rPr lang="es-MX" dirty="0"/>
              <a:t>los Honores a la Bandera bajo la excelente dirección de la Preparatoria de la Universidad de Matehuala.</a:t>
            </a: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0" indent="0">
              <a:buNone/>
            </a:pPr>
            <a:endParaRPr lang="es-MX" sz="100" dirty="0"/>
          </a:p>
          <a:p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</a:rPr>
              <a:t>DIAS, </a:t>
            </a:r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</a:rPr>
              <a:t>8,9,10 </a:t>
            </a:r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</a:rPr>
              <a:t>Y </a:t>
            </a:r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</a:rPr>
              <a:t>11 DE OCTUBRE </a:t>
            </a:r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s-MX" sz="1400" dirty="0" smtClean="0">
                <a:solidFill>
                  <a:schemeClr val="accent1">
                    <a:lumMod val="75000"/>
                  </a:schemeClr>
                </a:solidFill>
              </a:rPr>
              <a:t>Se realiza vigilancia en los siguientes Departamentos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400" dirty="0" smtClean="0">
                <a:solidFill>
                  <a:schemeClr val="accent1">
                    <a:lumMod val="75000"/>
                  </a:schemeClr>
                </a:solidFill>
              </a:rPr>
              <a:t>Catastro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400" dirty="0" smtClean="0">
                <a:solidFill>
                  <a:schemeClr val="accent1">
                    <a:lumMod val="75000"/>
                  </a:schemeClr>
                </a:solidFill>
              </a:rPr>
              <a:t>Atención a la juventud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400" dirty="0" smtClean="0">
                <a:solidFill>
                  <a:schemeClr val="accent1">
                    <a:lumMod val="75000"/>
                  </a:schemeClr>
                </a:solidFill>
              </a:rPr>
              <a:t>Acción Cívica</a:t>
            </a:r>
            <a:endParaRPr lang="es-MX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s-MX" sz="1400" dirty="0" smtClean="0">
                <a:solidFill>
                  <a:schemeClr val="accent1">
                    <a:lumMod val="75000"/>
                  </a:schemeClr>
                </a:solidFill>
              </a:rPr>
              <a:t>Se </a:t>
            </a:r>
            <a:r>
              <a:rPr lang="es-MX" sz="1400" dirty="0" smtClean="0">
                <a:solidFill>
                  <a:schemeClr val="accent1">
                    <a:lumMod val="75000"/>
                  </a:schemeClr>
                </a:solidFill>
              </a:rPr>
              <a:t>recomendó: </a:t>
            </a:r>
          </a:p>
          <a:p>
            <a:r>
              <a:rPr lang="es-MX" sz="1200" dirty="0" smtClean="0">
                <a:solidFill>
                  <a:schemeClr val="accent1">
                    <a:lumMod val="75000"/>
                  </a:schemeClr>
                </a:solidFill>
              </a:rPr>
              <a:t>Dar información clara y adecuada para cada uno de los tramites  </a:t>
            </a:r>
          </a:p>
          <a:p>
            <a:r>
              <a:rPr lang="es-MX" sz="1200" dirty="0" smtClean="0">
                <a:solidFill>
                  <a:schemeClr val="accent1">
                    <a:lumMod val="75000"/>
                  </a:schemeClr>
                </a:solidFill>
              </a:rPr>
              <a:t>Tratar con amabilidad, paciencia y cortesía </a:t>
            </a:r>
          </a:p>
          <a:p>
            <a:pPr marL="0" indent="0">
              <a:buNone/>
            </a:pPr>
            <a:r>
              <a:rPr lang="es-MX" sz="1200" dirty="0" smtClean="0">
                <a:solidFill>
                  <a:schemeClr val="accent1">
                    <a:lumMod val="75000"/>
                  </a:schemeClr>
                </a:solidFill>
              </a:rPr>
              <a:t>En general se encontró  al personal trabajando en horario y actividades adecuadas, haciendo mucho hincapié en el trato al ciudadano ya que de estos departamentos se encontraron quejas, por lo que se estará dando seguimiento durante los siguientes meses.</a:t>
            </a:r>
          </a:p>
          <a:p>
            <a:endParaRPr lang="es-MX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es-MX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1026" name="Picture 2" descr="https://scontent-lax3-2.xx.fbcdn.net/v/t1.15752-9/74411524_773044429786888_5590311552524746752_n.jpg?_nc_cat=107&amp;_nc_oc=AQkTVDkXrPn7LUbDuuioclgXzLnMyF2qbqSwMWB6AUV2tW3tK3CrbBEkN4FDGyzpXBuSlLr1K5yWu7rCb_tX_jhs&amp;_nc_ht=scontent-lax3-2.xx&amp;oh=3885e01a373bc46f18295148e57b2d00&amp;oe=5E4EF7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536" y="1549100"/>
            <a:ext cx="3129528" cy="2347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053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8999" y="103989"/>
            <a:ext cx="8596668" cy="1165413"/>
          </a:xfrm>
        </p:spPr>
        <p:txBody>
          <a:bodyPr>
            <a:normAutofit/>
          </a:bodyPr>
          <a:lstStyle/>
          <a:p>
            <a:r>
              <a:rPr lang="es-MX" sz="4000" dirty="0" smtClean="0"/>
              <a:t>Viernes </a:t>
            </a:r>
            <a:r>
              <a:rPr lang="es-MX" sz="4000" dirty="0" smtClean="0"/>
              <a:t>12: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075765"/>
            <a:ext cx="9165913" cy="5486400"/>
          </a:xfrm>
        </p:spPr>
        <p:txBody>
          <a:bodyPr/>
          <a:lstStyle/>
          <a:p>
            <a:r>
              <a:rPr lang="es-MX" dirty="0"/>
              <a:t>Asistencia al Acto Cívico, </a:t>
            </a:r>
            <a:r>
              <a:rPr lang="es-MX" dirty="0"/>
              <a:t> DXXVII ANIVERSARIO DEL DESCUBRIMIENTO DE AMÉRICA</a:t>
            </a:r>
            <a:endParaRPr lang="es-MX" dirty="0"/>
          </a:p>
        </p:txBody>
      </p:sp>
      <p:pic>
        <p:nvPicPr>
          <p:cNvPr id="2054" name="Picture 6" descr="https://scontent-lax3-2.xx.fbcdn.net/v/t1.15752-9/76765508_1013962768953630_2423951912614232064_n.jpg?_nc_cat=104&amp;_nc_oc=AQlPmKsdWsQsuDmL-KVEjvgzTi2SoEBJREtkrV1CqXYnZeb6HArUg0uApuzC5ZTSnNUdyAMd__bkJxXep7LFZZfH&amp;_nc_ht=scontent-lax3-2.xx&amp;oh=f77a687fe4fa6c175eac81f4169625af&amp;oe=5E52482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1798464"/>
            <a:ext cx="3130874" cy="25075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scontent-lax3-2.xx.fbcdn.net/v/t1.15752-9/75543803_2482239098728625_5065000471987486720_n.jpg?_nc_cat=105&amp;_nc_oc=AQlC0h5iLuq4kAIPGrcvheKtbmDcuoC1p0FFIMsBMnub9BrNaUaBMYoU96B_Eb52OHMq6hHI9gxXI8PBhj26z67m&amp;_nc_ht=scontent-lax3-2.xx&amp;oh=c14e7882a329fa5ecfe43951f6880748&amp;oe=5E57C60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211" y="4300858"/>
            <a:ext cx="2961924" cy="22571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content-lax3-2.xx.fbcdn.net/v/t1.15752-9/74232851_582493785820259_2464571011765370880_n.jpg?_nc_cat=104&amp;_nc_oc=AQnaW8kdKKTD-YQPecKYKmxR1qnqKrRrufuVHAKbQp8qqut_T4--UYg17q2j1CXWmvY2ZMtTn7kOln8bhHN08AFd&amp;_nc_ht=scontent-lax3-2.xx&amp;oh=606f8fab00abd7f6274dd8475b9f7926&amp;oe=5E5D190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333" y="1798464"/>
            <a:ext cx="4448699" cy="25023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1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93639"/>
            <a:ext cx="8596668" cy="968188"/>
          </a:xfrm>
        </p:spPr>
        <p:txBody>
          <a:bodyPr>
            <a:normAutofit/>
          </a:bodyPr>
          <a:lstStyle/>
          <a:p>
            <a:r>
              <a:rPr lang="es-MX" dirty="0" smtClean="0"/>
              <a:t>LUNES </a:t>
            </a:r>
            <a:r>
              <a:rPr lang="es-MX" dirty="0" smtClean="0"/>
              <a:t> 14: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882127"/>
            <a:ext cx="8596668" cy="5540188"/>
          </a:xfrm>
        </p:spPr>
        <p:txBody>
          <a:bodyPr/>
          <a:lstStyle/>
          <a:p>
            <a:r>
              <a:rPr lang="es-MX" sz="1400" dirty="0"/>
              <a:t>Hoy 14 de octubre se realizaron los honores a nuestra enseña tricolor bajo la excelente dirección del Instituto Matel Sección </a:t>
            </a:r>
            <a:r>
              <a:rPr lang="es-MX" sz="1400" dirty="0" smtClean="0"/>
              <a:t>Primaria. Asistiendo a icho evento.</a:t>
            </a:r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pPr marL="0" indent="0">
              <a:buNone/>
            </a:pPr>
            <a:r>
              <a:rPr lang="es-MX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MX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MX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https://scontent-lax3-2.xx.fbcdn.net/v/t1.0-9/s960x960/72472762_393491811592526_3683366422655795200_o.jpg?_nc_cat=108&amp;_nc_oc=AQnT6YQke0DFfq3lFLYwvjDqdbOr_FuzcjMM1h4uzdlJnCEhi1OszdGOVpNIHSIbIDTwWRUr00XsZG7fGn8Gh8j8&amp;_nc_ht=scontent-lax3-2.xx&amp;oh=1a80a8f6cbe5c913cb6af04e98be4078&amp;oe=5E49C2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10" y="1715844"/>
            <a:ext cx="3749451" cy="38727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content-lax3-2.xx.fbcdn.net/v/t1.15752-9/75474107_2476573862463585_3649410312429371392_n.jpg?_nc_cat=108&amp;_nc_oc=AQkDyPJeC35Ib7W1x0ubVde04jGze192ZKV4Jiw1XssEZsGTzVPU_VgZ__UtvHHTrL-_aO76TGU0_Nzf3AVC-t7O&amp;_nc_ht=scontent-lax3-2.xx&amp;oh=37b0c7f4854928633e572e841dad66a0&amp;oe=5E17B1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231" y="2278073"/>
            <a:ext cx="3644153" cy="30279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987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08386"/>
            <a:ext cx="8596668" cy="917986"/>
          </a:xfrm>
        </p:spPr>
        <p:txBody>
          <a:bodyPr>
            <a:normAutofit/>
          </a:bodyPr>
          <a:lstStyle/>
          <a:p>
            <a:r>
              <a:rPr lang="es-MX" sz="4000" dirty="0" smtClean="0"/>
              <a:t> </a:t>
            </a:r>
            <a:r>
              <a:rPr lang="es-MX" sz="4000" b="1" dirty="0" smtClean="0"/>
              <a:t>VIERNES </a:t>
            </a:r>
            <a:r>
              <a:rPr lang="es-MX" sz="4000" b="1" dirty="0" smtClean="0"/>
              <a:t>18:</a:t>
            </a:r>
            <a:endParaRPr lang="es-MX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77334" y="914401"/>
            <a:ext cx="9693038" cy="5647764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 </a:t>
            </a:r>
            <a:r>
              <a:rPr lang="es-MX" dirty="0"/>
              <a:t>El </a:t>
            </a:r>
            <a:r>
              <a:rPr lang="es-MX" dirty="0" smtClean="0"/>
              <a:t>día  de hoy se asistió,  a la </a:t>
            </a:r>
            <a:r>
              <a:rPr lang="es-MX" dirty="0"/>
              <a:t>inauguración de la Cumbre Educativa Matehuala 2019, en el Auditorio del Instituto Tecnológico</a:t>
            </a:r>
            <a:r>
              <a:rPr lang="es-MX" dirty="0" smtClean="0"/>
              <a:t>. </a:t>
            </a:r>
            <a:r>
              <a:rPr lang="es-MX" dirty="0"/>
              <a:t>E</a:t>
            </a:r>
            <a:r>
              <a:rPr lang="es-MX" dirty="0" smtClean="0"/>
              <a:t>vento</a:t>
            </a:r>
            <a:r>
              <a:rPr lang="es-MX" dirty="0"/>
              <a:t>, en beneficio del sector educativo de ésta región.</a:t>
            </a:r>
            <a:endParaRPr lang="es-MX" dirty="0"/>
          </a:p>
        </p:txBody>
      </p:sp>
      <p:pic>
        <p:nvPicPr>
          <p:cNvPr id="4098" name="Picture 2" descr="La imagen puede contener: 4 personas, personas de pie y multitu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330" y="2066098"/>
            <a:ext cx="3715962" cy="1672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a imagen puede contener: 11 personas, multitu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287" y="2066099"/>
            <a:ext cx="3506802" cy="1672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a imagen puede contener: 12 personas, personas sonriendo, personas sentadas y personas de 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712" y="4095521"/>
            <a:ext cx="5481432" cy="2466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98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43840"/>
            <a:ext cx="8596668" cy="670560"/>
          </a:xfrm>
        </p:spPr>
        <p:txBody>
          <a:bodyPr/>
          <a:lstStyle/>
          <a:p>
            <a:r>
              <a:rPr lang="es-MX" dirty="0" smtClean="0"/>
              <a:t>JUEVES </a:t>
            </a:r>
            <a:r>
              <a:rPr lang="es-MX" dirty="0" smtClean="0"/>
              <a:t>24: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011219"/>
            <a:ext cx="9133640" cy="5529431"/>
          </a:xfrm>
        </p:spPr>
        <p:txBody>
          <a:bodyPr/>
          <a:lstStyle/>
          <a:p>
            <a:r>
              <a:rPr lang="es-MX" dirty="0" smtClean="0"/>
              <a:t>Asistencia </a:t>
            </a:r>
            <a:r>
              <a:rPr lang="es-MX" dirty="0"/>
              <a:t>en acto cívico por el LXXIV Aniversario de la creación de la Organización de las Naciones Unidas, bajo la atinada dirección del Colegio Amado Nervo.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5122" name="Picture 2" descr="La imagen puede contener: 9 personas, personas sonriendo, personas de pie, multitud y exte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438" y="2787047"/>
            <a:ext cx="3592042" cy="27854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 imagen puede contener: 2 personas, personas sonriendo, personas de pie y exteri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584" y="2787047"/>
            <a:ext cx="3663390" cy="27854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363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LUNES 28: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344707"/>
            <a:ext cx="8596668" cy="4696656"/>
          </a:xfrm>
        </p:spPr>
        <p:txBody>
          <a:bodyPr/>
          <a:lstStyle/>
          <a:p>
            <a:r>
              <a:rPr lang="es-MX" dirty="0"/>
              <a:t>Asistencia como cada lunes a rendir homenaje a los símbolos patrios con los honores a la bandera, el día de hoy bajo la excelente dirección del CECATI 131</a:t>
            </a:r>
            <a:r>
              <a:rPr lang="es-MX" dirty="0" smtClean="0"/>
              <a:t>.</a:t>
            </a:r>
          </a:p>
          <a:p>
            <a:endParaRPr lang="es-MX" dirty="0"/>
          </a:p>
        </p:txBody>
      </p:sp>
      <p:pic>
        <p:nvPicPr>
          <p:cNvPr id="6146" name="Picture 2" descr="La imagen puede contener: 11 personas, personas de pie, multitud y exteri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32" y="2665507"/>
            <a:ext cx="3448237" cy="35938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content-lax3-2.xx.fbcdn.net/v/t1.15752-9/76203630_1919085671570746_7888961745648091136_n.jpg?_nc_cat=103&amp;_nc_oc=AQkagLVALDyIGsZ7yyuuemqIQPlyX8ron60YI2xGRAyAm53eVa6Ua3KOwM4mFMWX4rG5JWxKfHEX_oYT4eZ65R3i&amp;_nc_ht=scontent-lax3-2.xx&amp;oh=a868614fe65f75788640878c30418087&amp;oe=5E57BAC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685" y="2665507"/>
            <a:ext cx="3861739" cy="35938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56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57779"/>
            <a:ext cx="8596668" cy="713591"/>
          </a:xfrm>
        </p:spPr>
        <p:txBody>
          <a:bodyPr/>
          <a:lstStyle/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JUEVES</a:t>
            </a:r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31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es-MX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795667" y="871370"/>
            <a:ext cx="9219701" cy="5169992"/>
          </a:xfrm>
        </p:spPr>
        <p:txBody>
          <a:bodyPr/>
          <a:lstStyle/>
          <a:p>
            <a:r>
              <a:rPr lang="es-MX" dirty="0" smtClean="0"/>
              <a:t>ALTAR DE DIA DE MUERTOS, APOYO CON OFRENDA </a:t>
            </a:r>
            <a:endParaRPr lang="es-MX" dirty="0"/>
          </a:p>
        </p:txBody>
      </p:sp>
      <p:pic>
        <p:nvPicPr>
          <p:cNvPr id="7172" name="Picture 4" descr="https://scontent-lax3-2.xx.fbcdn.net/v/t1.0-9/75336329_407768050164902_6414150231960584192_n.jpg?_nc_cat=108&amp;_nc_oc=AQmMVUhnDfmHvmCs0BdMBr1t2cTB5huwUbNY9Z0azoq4XkvSXUv_kZHHu8I8wFoCsZSJ26lD76F_YxNupLSoKafW&amp;_nc_ht=scontent-lax3-2.xx&amp;oh=16e61e4bb905c300e9a971053fe9542f&amp;oe=5E46DC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731" y="1917502"/>
            <a:ext cx="3152388" cy="42437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No hay ninguna descripción de la foto disponi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078" y="1914861"/>
            <a:ext cx="3372934" cy="42437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405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25911"/>
            <a:ext cx="8596668" cy="581545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MX" sz="2600" b="1" dirty="0" smtClean="0">
                <a:solidFill>
                  <a:srgbClr val="FF0000"/>
                </a:solidFill>
              </a:rPr>
              <a:t>RUBI </a:t>
            </a:r>
            <a:r>
              <a:rPr lang="es-MX" sz="2600" b="1" dirty="0">
                <a:solidFill>
                  <a:srgbClr val="FF0000"/>
                </a:solidFill>
              </a:rPr>
              <a:t>STEPHANI TORRES </a:t>
            </a:r>
            <a:r>
              <a:rPr lang="es-MX" sz="2600" b="1" dirty="0" smtClean="0">
                <a:solidFill>
                  <a:srgbClr val="FF0000"/>
                </a:solidFill>
              </a:rPr>
              <a:t>PARRA</a:t>
            </a:r>
          </a:p>
          <a:p>
            <a:pPr marL="0" indent="0" algn="ctr">
              <a:buNone/>
            </a:pPr>
            <a:r>
              <a:rPr lang="es-MX" sz="2400" b="1" dirty="0" smtClean="0">
                <a:solidFill>
                  <a:srgbClr val="FF0000"/>
                </a:solidFill>
              </a:rPr>
              <a:t> </a:t>
            </a: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MX" sz="2400" b="1" dirty="0">
                <a:solidFill>
                  <a:srgbClr val="FF0000"/>
                </a:solidFill>
              </a:rPr>
              <a:t>REGIDORA CONSTITUCIONAL DE VIGILANCIA Y </a:t>
            </a:r>
            <a:r>
              <a:rPr lang="es-MX" sz="2400" b="1" dirty="0" smtClean="0">
                <a:solidFill>
                  <a:srgbClr val="FF0000"/>
                </a:solidFill>
              </a:rPr>
              <a:t>CATASTRO </a:t>
            </a: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es-MX" sz="2400" b="1" dirty="0" smtClean="0">
                <a:solidFill>
                  <a:srgbClr val="FF0000"/>
                </a:solidFill>
              </a:rPr>
              <a:t>GRACIAS…. </a:t>
            </a: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</p:txBody>
      </p:sp>
      <p:pic>
        <p:nvPicPr>
          <p:cNvPr id="5" name="Imagen 4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52" y="2264265"/>
            <a:ext cx="2874553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 descr="Resultado de imagen para IMAGENES DE CATASTR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466561"/>
            <a:ext cx="2831166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Resultado de imagen para vigilan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36" y="4183273"/>
            <a:ext cx="3138493" cy="1765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090642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Roj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3117</TotalTime>
  <Words>298</Words>
  <Application>Microsoft Office PowerPoint</Application>
  <PresentationFormat>Panorámica</PresentationFormat>
  <Paragraphs>61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Trebuchet MS</vt:lpstr>
      <vt:lpstr>Wingdings</vt:lpstr>
      <vt:lpstr>Wingdings 3</vt:lpstr>
      <vt:lpstr>Faceta</vt:lpstr>
      <vt:lpstr>INFORME MES DE OCTUBRE</vt:lpstr>
      <vt:lpstr>LUNES 7:</vt:lpstr>
      <vt:lpstr>Viernes 12:</vt:lpstr>
      <vt:lpstr>LUNES  14:</vt:lpstr>
      <vt:lpstr> VIERNES 18:</vt:lpstr>
      <vt:lpstr>JUEVES 24:</vt:lpstr>
      <vt:lpstr>LUNES 28:</vt:lpstr>
      <vt:lpstr> JUEVES 31: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MES DE JULIO</dc:title>
  <dc:creator>usuario</dc:creator>
  <cp:lastModifiedBy>usuario</cp:lastModifiedBy>
  <cp:revision>84</cp:revision>
  <dcterms:created xsi:type="dcterms:W3CDTF">2019-09-05T13:29:25Z</dcterms:created>
  <dcterms:modified xsi:type="dcterms:W3CDTF">2019-11-06T20:28:36Z</dcterms:modified>
</cp:coreProperties>
</file>