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64" r:id="rId4"/>
    <p:sldId id="276" r:id="rId5"/>
    <p:sldId id="283" r:id="rId6"/>
    <p:sldId id="272" r:id="rId7"/>
    <p:sldId id="277" r:id="rId8"/>
    <p:sldId id="278" r:id="rId9"/>
    <p:sldId id="257" r:id="rId10"/>
    <p:sldId id="263" r:id="rId11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5501" autoAdjust="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108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23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024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01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19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208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22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613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630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056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7870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9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3734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378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6050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147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67792-D7D8-4A2F-859C-9E3A85CDF5D5}" type="datetimeFigureOut">
              <a:rPr lang="es-MX" smtClean="0"/>
              <a:t>06/11/2019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174B469-D682-43CE-AA0F-BA27589D4F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25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facebook.com/MatehualaUnaNuevaHistoria/photos/a.152058872402489/405261663748874/?type=3&amp;eid=ARAlbUVJYcBZtEATun3yavwJoEOr9BRmEXlb4GBkPqaRPdn1bRNWijqj_bVhhNAGVK3YoiAVW55GGic-&amp;__xts__%5B0%5D=68.ARBBbAD0zsPbUEjmkd7_pN3j8G732oBIoOl2ljEe0TthZ_GLGakDXAM4HuTtaMpjRCzZU6mHSWBWPU1iz2iJgqAFarbENgT3utGPjl-zPT-Fcju1trU0RHF9NTgI9YwD-VRUMt8OBPuKrtAFTAEyxgw-ukcfM7qMlJALAgu_IanlVJvAhJ9Zagxlt3m7OS-T1j3VBl_ZkxmTMphLbZau29i4xBSpWjby03QOmfeF6erxx-8NFoR-rSqdQla8chLToYiyT7tHmheomiOfbTcrUdmKI1nyAOcJ4Cn56U1QaAzn8BS2oOojuHfzvTW9WG8Qe0wXteiHMBCZyFLyIHaIsHA&amp;__tn__=EEHH-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6072" y="860612"/>
            <a:ext cx="9869450" cy="1054249"/>
          </a:xfrm>
        </p:spPr>
        <p:txBody>
          <a:bodyPr>
            <a:noAutofit/>
          </a:bodyPr>
          <a:lstStyle/>
          <a:p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4800" dirty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s-MX" sz="4800" dirty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INFROME DEL MES DE </a:t>
            </a: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OCTUBRE</a:t>
            </a:r>
            <a:endParaRPr lang="es-MX" sz="4800" dirty="0">
              <a:solidFill>
                <a:schemeClr val="accent1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778" y="1871830"/>
            <a:ext cx="12041393" cy="4085621"/>
          </a:xfrm>
        </p:spPr>
        <p:txBody>
          <a:bodyPr>
            <a:normAutofit/>
          </a:bodyPr>
          <a:lstStyle/>
          <a:p>
            <a:pPr algn="ctr"/>
            <a:endParaRPr lang="es-MX" sz="3200" dirty="0" smtClean="0">
              <a:solidFill>
                <a:schemeClr val="accent1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JOSE JUAN CANDELARIA PARTIDA </a:t>
            </a:r>
          </a:p>
          <a:p>
            <a:pPr algn="ctr"/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REGIDOR DE FOMENTO DEPORTIVO, FOMENTO CULTURAL Y ATENCION A LA JUVENTUD </a:t>
            </a:r>
            <a:endParaRPr lang="es-MX" sz="2000" dirty="0">
              <a:solidFill>
                <a:schemeClr val="accent1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08" y="118335"/>
            <a:ext cx="3657600" cy="1011218"/>
          </a:xfrm>
          <a:prstGeom prst="rect">
            <a:avLst/>
          </a:prstGeom>
        </p:spPr>
      </p:pic>
      <p:pic>
        <p:nvPicPr>
          <p:cNvPr id="6" name="Imagen 5" descr="Resultado de imagen para IMAGENES DE JUVENTU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84" y="3914640"/>
            <a:ext cx="2599722" cy="2042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 descr="Resultado de imagen para IMAGENES DE DEPORT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510" y="4722607"/>
            <a:ext cx="2648175" cy="1791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 descr="Imagen relacionad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490" y="3914639"/>
            <a:ext cx="3005032" cy="2042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190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150607"/>
            <a:ext cx="8911687" cy="892885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LUNES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07 </a:t>
            </a:r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OCTUBRE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774551"/>
            <a:ext cx="8915400" cy="5615491"/>
          </a:xfrm>
        </p:spPr>
        <p:txBody>
          <a:bodyPr/>
          <a:lstStyle/>
          <a:p>
            <a:r>
              <a:rPr lang="es-MX" dirty="0" smtClean="0"/>
              <a:t> Se </a:t>
            </a:r>
            <a:r>
              <a:rPr lang="es-MX" dirty="0"/>
              <a:t>acompaño a realizar los Honores a la Bandera bajo la excelente dirección de la Preparatoria de la Universidad de Matehuala.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" name="Picture 4" descr="https://scontent-lax3-2.xx.fbcdn.net/v/t1.15752-9/74389975_1477033929110812_3457830865239801856_n.jpg?_nc_cat=109&amp;_nc_oc=AQmJ_yf8jfDL89h3Uc4cTcDLfzIE2wSwR_cerrqmF-M9ONOfo6RrZZHn1TQg4j7aN6qGLtxhqGsTNckwbEzUKZT7&amp;_nc_ht=scontent-lax3-2.xx&amp;oh=cff4d8e512a44bb06f24a1e986986977&amp;oe=5E1946D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64" y="1667436"/>
            <a:ext cx="2770505" cy="207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scontent-lax3-2.xx.fbcdn.net/v/t1.15752-9/75108955_2447416748858373_1197364791098736640_n.jpg?_nc_cat=103&amp;_nc_oc=AQkqz6HcdXwzCQWFHsBKInG5hC96B-dLjds0W9fZ-XaI5-XbHNokUj4E4TtRkc09n8ABew0-DgtD4_MycV20I_1E&amp;_nc_ht=scontent-lax3-2.xx&amp;oh=cf4ca7d351d662f6fccf78d8fde84c12&amp;oe=5E584FA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976" y="1667436"/>
            <a:ext cx="2688976" cy="207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content-lax3-2.xx.fbcdn.net/v/t1.15752-9/74384936_615218792347884_7185060405910175744_n.jpg?_nc_cat=108&amp;_nc_oc=AQkeCASYuHNupRUybsCn8esEy7WdIfHVKwGFZaYINPSpCUGEP6AFw8SNK9WPZ7wdMBo6lwv9yWaKUPry-GArbln2&amp;_nc_ht=scontent-lax3-2.xx&amp;oh=53ceabe06bb47c58af1e6af14d71c1ed&amp;oe=5E5C3F1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959" y="1667435"/>
            <a:ext cx="2824294" cy="207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content-lax3-2.xx.fbcdn.net/v/t1.15752-9/74411524_773044429786888_5590311552524746752_n.jpg?_nc_cat=107&amp;_nc_oc=AQkTVDkXrPn7LUbDuuioclgXzLnMyF2qbqSwMWB6AUV2tW3tK3CrbBEkN4FDGyzpXBuSlLr1K5yWu7rCb_tX_jhs&amp;_nc_ht=scontent-lax3-2.xx&amp;oh=3885e01a373bc46f18295148e57b2d00&amp;oe=5E4EF7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066" y="4001845"/>
            <a:ext cx="5690795" cy="2700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48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502" y="96819"/>
            <a:ext cx="10063087" cy="688489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VIERNES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12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OCTUBRE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12289" y="925585"/>
            <a:ext cx="10628554" cy="5561275"/>
          </a:xfrm>
        </p:spPr>
        <p:txBody>
          <a:bodyPr/>
          <a:lstStyle/>
          <a:p>
            <a:r>
              <a:rPr lang="es-MX" dirty="0" smtClean="0"/>
              <a:t> ASISTENCIA AL ACTO </a:t>
            </a:r>
            <a:r>
              <a:rPr lang="es-MX" dirty="0"/>
              <a:t>CÍVICO, DXXVII ANIVERSARIO DEL DESCUBRIMIENTO DE </a:t>
            </a:r>
            <a:r>
              <a:rPr lang="es-MX" dirty="0" smtClean="0"/>
              <a:t>AMÉRICA EN EL PARQUE VICENTE GUERRERO </a:t>
            </a:r>
            <a:endParaRPr lang="es-MX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https://scontent-lax3-2.xx.fbcdn.net/v/t1.15752-9/74677123_3715911068434666_1418807897516670976_n.jpg?_nc_cat=110&amp;_nc_oc=AQmvynS44IqPZ60diZtVX7ZG-OuHM4vTBfVlvzQ38Wwav86EdXlbXejQeTHp2rI2Nb-ckva4aSebuQ-cDHcCiSPH&amp;_nc_ht=scontent-lax3-2.xx&amp;oh=0cddf15112789209995d389c8de1e3a4&amp;oe=5E623BD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65" y="1965650"/>
            <a:ext cx="3598844" cy="2699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scontent-lax3-2.xx.fbcdn.net/v/t1.15752-9/74232851_582493785820259_2464571011765370880_n.jpg?_nc_cat=104&amp;_nc_oc=AQnaW8kdKKTD-YQPecKYKmxR1qnqKrRrufuVHAKbQp8qqut_T4--UYg17q2j1CXWmvY2ZMtTn7kOln8bhHN08AFd&amp;_nc_ht=scontent-lax3-2.xx&amp;oh=606f8fab00abd7f6274dd8475b9f7926&amp;oe=5E5D190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045" y="1965650"/>
            <a:ext cx="4448699" cy="2699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scontent-lax3-2.xx.fbcdn.net/v/t1.15752-9/76684072_2827054600639550_4525287833530793984_n.jpg?_nc_cat=105&amp;_nc_oc=AQmmUuZ-tEwiaE1ShMsqKnV_jdldxWbera3j7ikktcB2dsTSBnzulAFfP9qs5ZZU7uTh3is9clJJi8AIp7h7_jDK&amp;_nc_ht=scontent-lax3-2.xx&amp;oh=c67136d5a2969a113aaf1a8fde53d7f4&amp;oe=5E532A0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269" y="4870522"/>
            <a:ext cx="3759458" cy="17566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 imagen puede contener: 4 personas, personas de pie y exteri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284" y="5060718"/>
            <a:ext cx="2108990" cy="14097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 imagen puede contener: 9 personas, personas de pie y exterio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10" y="5078786"/>
            <a:ext cx="2106479" cy="14080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84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78192" y="1193486"/>
            <a:ext cx="9961581" cy="5121251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Participación  en honores </a:t>
            </a:r>
            <a:r>
              <a:rPr lang="es-MX" dirty="0"/>
              <a:t>a nuestra enseña tricolor bajo la excelente dirección del Instituto Matel Sección Primaria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2054711" y="307497"/>
            <a:ext cx="8186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LUNES 014 </a:t>
            </a:r>
            <a:r>
              <a:rPr lang="es-MX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</a:t>
            </a:r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BRE </a:t>
            </a:r>
            <a:endParaRPr lang="es-MX" sz="3200" dirty="0"/>
          </a:p>
        </p:txBody>
      </p:sp>
      <p:pic>
        <p:nvPicPr>
          <p:cNvPr id="7" name="Picture 2" descr="https://scontent-lax3-2.xx.fbcdn.net/v/t1.0-9/s960x960/72472762_393491811592526_3683366422655795200_o.jpg?_nc_cat=108&amp;_nc_oc=AQnT6YQke0DFfq3lFLYwvjDqdbOr_FuzcjMM1h4uzdlJnCEhi1OszdGOVpNIHSIbIDTwWRUr00XsZG7fGn8Gh8j8&amp;_nc_ht=scontent-lax3-2.xx&amp;oh=1a80a8f6cbe5c913cb6af04e98be4078&amp;oe=5E49C2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286" y="1985650"/>
            <a:ext cx="3324113" cy="3536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content-lax3-2.xx.fbcdn.net/v/t1.15752-9/75474107_2476573862463585_3649410312429371392_n.jpg?_nc_cat=108&amp;_nc_oc=AQkDyPJeC35Ib7W1x0ubVde04jGze192ZKV4Jiw1XssEZsGTzVPU_VgZ__UtvHHTrL-_aO76TGU0_Nzf3AVC-t7O&amp;_nc_ht=scontent-lax3-2.xx&amp;oh=37b0c7f4854928633e572e841dad66a0&amp;oe=5E17B1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47" y="1985650"/>
            <a:ext cx="3644153" cy="3536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10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990165" y="1333947"/>
            <a:ext cx="9514447" cy="5292763"/>
          </a:xfrm>
        </p:spPr>
        <p:txBody>
          <a:bodyPr/>
          <a:lstStyle/>
          <a:p>
            <a:r>
              <a:rPr lang="es-MX" dirty="0" smtClean="0"/>
              <a:t>Asistencia a la </a:t>
            </a:r>
            <a:r>
              <a:rPr lang="es-MX" dirty="0"/>
              <a:t>inauguración de la Cumbre Educativa Matehuala 2019, en el Auditorio del Instituto Tecnológico</a:t>
            </a:r>
            <a:r>
              <a:rPr lang="es-MX" dirty="0" smtClean="0"/>
              <a:t>. Agradeciendo a  </a:t>
            </a:r>
            <a:r>
              <a:rPr lang="es-MX" dirty="0"/>
              <a:t>ILADEC MÉXICO, por la organización de tan importante </a:t>
            </a:r>
            <a:r>
              <a:rPr lang="es-MX" dirty="0" smtClean="0"/>
              <a:t>evento, </a:t>
            </a:r>
            <a:r>
              <a:rPr lang="es-MX" dirty="0"/>
              <a:t>en beneficio del sector educativo de ésta </a:t>
            </a:r>
            <a:r>
              <a:rPr lang="es-MX" dirty="0" smtClean="0"/>
              <a:t>región.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2786231" y="479619"/>
            <a:ext cx="8610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VIERNES  18 </a:t>
            </a:r>
            <a:r>
              <a:rPr lang="es-MX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OCTUBRE </a:t>
            </a:r>
            <a:endParaRPr lang="es-MX" sz="3600" dirty="0"/>
          </a:p>
        </p:txBody>
      </p:sp>
      <p:pic>
        <p:nvPicPr>
          <p:cNvPr id="8" name="Picture 2" descr="La imagen puede contener: 4 personas, personas de pie y multit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313" y="4820058"/>
            <a:ext cx="3715962" cy="180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a imagen puede contener: 11 personas, multit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313" y="2850776"/>
            <a:ext cx="3715962" cy="1761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La imagen puede contener: 12 personas, personas sonriendo, personas sentadas y personas de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009" y="3162748"/>
            <a:ext cx="3995967" cy="3033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62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9212" y="86062"/>
            <a:ext cx="8911687" cy="763793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LUNES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21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BRE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52965" y="677732"/>
            <a:ext cx="9847934" cy="6035040"/>
          </a:xfrm>
        </p:spPr>
        <p:txBody>
          <a:bodyPr/>
          <a:lstStyle/>
          <a:p>
            <a:r>
              <a:rPr lang="es-MX" dirty="0" smtClean="0"/>
              <a:t>Asistencia a honores a la Bandera, </a:t>
            </a:r>
            <a:r>
              <a:rPr lang="es-MX" dirty="0"/>
              <a:t>bajo la excelente dirección de la Escuela Primaria Margarita Maza de </a:t>
            </a:r>
            <a:r>
              <a:rPr lang="es-MX" dirty="0" smtClean="0"/>
              <a:t>Juárez.</a:t>
            </a:r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3074" name="Picture 2" descr="https://scontent-lax3-2.xx.fbcdn.net/v/t1.15752-9/74709197_1168696006653820_3267247506865520640_n.jpg?_nc_cat=102&amp;_nc_oc=AQmQkBWUkRjewOHB2EDurkC0i1PQ_fdaJ3cf4XSa8XMiqPhJrHKhDZtoYodhGSq5SAc1JpE_5UxMEzgq1Eajr--H&amp;_nc_ht=scontent-lax3-2.xx&amp;oh=c5bf02da8f68e979892d68fc23bec9a1&amp;oe=5E194BD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965" y="1624405"/>
            <a:ext cx="3100843" cy="2325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content-lax3-2.xx.fbcdn.net/v/t1.15752-9/69843165_1435863976565122_1514090106300923904_n.jpg?_nc_cat=109&amp;_nc_oc=AQlJd8yVioKkjK_9LPFWK0L9CzweoBLrsfgzLUP8NogxGvNZ7qlDaO6k857eUwxWktO-tuNjELSwEhEbnKYqaUsy&amp;_nc_ht=scontent-lax3-2.xx&amp;oh=d137701d0b3a3691c26ecc7a7ff7a765&amp;oe=5E5708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18" y="2582990"/>
            <a:ext cx="4018392" cy="3013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content-lax3-2.xx.fbcdn.net/v/t1.15752-9/73475223_2322508024520730_8865722361995853824_n.jpg?_nc_cat=110&amp;_nc_oc=AQlYhrAqG3WtMkcUn-cIHnAexRvbBqyjY00NdGtZLELNXaSDOweFWsi7VJ5wpLVZ9FBBD5BLO9vxnweE3J8JUtTK&amp;_nc_ht=scontent-lax3-2.xx&amp;oh=f180ff2abdcdbcf8e77b24a0fa1c6012&amp;oe=5E54683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965" y="4354236"/>
            <a:ext cx="3100842" cy="2231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5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53496" y="1258645"/>
            <a:ext cx="9751116" cy="5432611"/>
          </a:xfrm>
        </p:spPr>
        <p:txBody>
          <a:bodyPr/>
          <a:lstStyle/>
          <a:p>
            <a:endParaRPr lang="es-MX" dirty="0"/>
          </a:p>
          <a:p>
            <a:r>
              <a:rPr lang="es-MX" dirty="0" smtClean="0"/>
              <a:t> Participación en acto </a:t>
            </a:r>
            <a:r>
              <a:rPr lang="es-MX" dirty="0"/>
              <a:t>cívico por el LXXIV Aniversario de la creación de la Organización de las Naciones Unidas, bajo la atinada dirección del Colegio Amado Nervo.</a:t>
            </a:r>
          </a:p>
          <a:p>
            <a:r>
              <a:rPr lang="es-MX" dirty="0"/>
              <a:t>En 1945 nace la Organización de las Naciones Unidas con la adhesión de 51 países, quienes se pusieron de acuerdo para para firmar la "Carta de las Naciones Unidas".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1753495" y="404315"/>
            <a:ext cx="82188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4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JUEVES 24 DE OCTUBRE </a:t>
            </a:r>
            <a:endParaRPr lang="es-MX" sz="3400" dirty="0"/>
          </a:p>
        </p:txBody>
      </p:sp>
      <p:pic>
        <p:nvPicPr>
          <p:cNvPr id="7" name="Picture 2" descr="La imagen puede contener: 9 personas, personas sonriendo, personas de pie, multitud y exteri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071" y="3689872"/>
            <a:ext cx="2485018" cy="22113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La imagen puede contener: 16 personas, personas sonriendo, personas de p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152" y="3689872"/>
            <a:ext cx="2673686" cy="22113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a imagen puede contener: 2 personas, personas sonriendo, personas de pie y exteri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997901" y="3689178"/>
            <a:ext cx="2979868" cy="22120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550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53076" y="96985"/>
            <a:ext cx="8911687" cy="731354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LUNES 28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BRE 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21224" y="828339"/>
            <a:ext cx="10176734" cy="5830645"/>
          </a:xfrm>
        </p:spPr>
        <p:txBody>
          <a:bodyPr/>
          <a:lstStyle/>
          <a:p>
            <a:r>
              <a:rPr lang="es-MX" dirty="0"/>
              <a:t> </a:t>
            </a:r>
            <a:r>
              <a:rPr lang="es-MX" dirty="0"/>
              <a:t>Asistencia como cada lunes a rendir homenaje a los símbolos patrios con los honores a la bandera, el día de hoy bajo la excelente dirección del CECATI 131.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/>
            </a:r>
            <a:br>
              <a:rPr lang="es-MX" dirty="0">
                <a:hlinkClick r:id="rId2"/>
              </a:rPr>
            </a:br>
            <a:endParaRPr lang="es-MX" dirty="0"/>
          </a:p>
        </p:txBody>
      </p:sp>
      <p:pic>
        <p:nvPicPr>
          <p:cNvPr id="7170" name="Picture 2" descr="https://scontent-lax3-2.xx.fbcdn.net/v/t1.15752-9/75485147_762414600897588_1609462341894668288_n.jpg?_nc_cat=100&amp;_nc_oc=AQn8MYwQ6T0amNN_I-hiUbAL0M-hYjUx9wTOv787wkBKhI9RdtUjnEC50pmVUrhvqjNUXRBBtTOUUH7AahL3mLqB&amp;_nc_ht=scontent-lax3-2.xx&amp;oh=2775b04641917fd83680a4ea78e27bec&amp;oe=5E57D3B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142" y="1807610"/>
            <a:ext cx="3542418" cy="26568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content-lax3-2.xx.fbcdn.net/v/t1.15752-9/75308319_760098114461510_8851863735187275776_n.jpg?_nc_cat=111&amp;_nc_oc=AQnrN0w2mZf8jEsFJlH3AAJuGWt5HDYEz8u6uCCCFG2jfka-nCbv4P5AJArBG694eKn745Y23I2fbpzaLYHFKIMZ&amp;_nc_ht=scontent-lax3-2.xx&amp;oh=a2f05dce695a1b7949ca2ac85584ffee&amp;oe=5E6527C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518" y="1807610"/>
            <a:ext cx="3574179" cy="26568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content-lax3-2.xx.fbcdn.net/v/t1.15752-9/74440430_2202214696551043_869630388090175488_n.jpg?_nc_cat=103&amp;_nc_oc=AQmmKIiyrt9u-GDBOwfZmz5MA6i2XmaytUbPtktFJ-usEgXnc7mBuJz1Rx5lzuVhYu_T8rsYuFQU2m9237SC1bsG&amp;_nc_ht=scontent-lax3-2.xx&amp;oh=18143afbac3a63c4bf8a62390efab2fc&amp;oe=5E531DD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023" y="4214807"/>
            <a:ext cx="3277033" cy="24577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80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17105" y="-18640"/>
            <a:ext cx="8911687" cy="857736"/>
          </a:xfrm>
        </p:spPr>
        <p:txBody>
          <a:bodyPr>
            <a:normAutofit/>
          </a:bodyPr>
          <a:lstStyle/>
          <a:p>
            <a:pPr algn="ctr"/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JUEVES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31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OCTU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BRE   </a:t>
            </a:r>
            <a:endParaRPr lang="es-MX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20010" y="753035"/>
            <a:ext cx="10370371" cy="5561704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s-MX" b="1" dirty="0"/>
              <a:t>ALTAR DE DIA DE MUERTOS, APOYO CON OFRENDA </a:t>
            </a:r>
          </a:p>
          <a:p>
            <a:pPr marL="0" indent="0">
              <a:buNone/>
            </a:pPr>
            <a:endParaRPr lang="es-MX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MX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4" descr="https://scontent-lax3-2.xx.fbcdn.net/v/t1.0-9/75336329_407768050164902_6414150231960584192_n.jpg?_nc_cat=108&amp;_nc_oc=AQmMVUhnDfmHvmCs0BdMBr1t2cTB5huwUbNY9Z0azoq4XkvSXUv_kZHHu8I8wFoCsZSJ26lD76F_YxNupLSoKafW&amp;_nc_ht=scontent-lax3-2.xx&amp;oh=16e61e4bb905c300e9a971053fe9542f&amp;oe=5E46DC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070" y="1917502"/>
            <a:ext cx="3152388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No hay ninguna descripción de la foto disponi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283" y="1917502"/>
            <a:ext cx="3372934" cy="42437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44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02889" y="946673"/>
            <a:ext cx="9901723" cy="5733826"/>
          </a:xfrm>
        </p:spPr>
        <p:txBody>
          <a:bodyPr/>
          <a:lstStyle/>
          <a:p>
            <a:pPr marL="0" indent="0" algn="ctr">
              <a:buNone/>
            </a:pPr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 algn="ctr">
              <a:buNone/>
            </a:pPr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JOSE </a:t>
            </a:r>
            <a:r>
              <a:rPr lang="es-MX" sz="3200" dirty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JUAN CANDELARIA </a:t>
            </a:r>
            <a:r>
              <a:rPr lang="es-MX" sz="32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PARTIDA </a:t>
            </a:r>
            <a:endParaRPr lang="es-MX" sz="3200" dirty="0">
              <a:solidFill>
                <a:schemeClr val="accent1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REGIDOR DE FOMENTO DEPORTIVO, FOMENTO CULTURAL Y ATENCION A LA JUVENTUD </a:t>
            </a:r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12" y="38183"/>
            <a:ext cx="3657600" cy="1011218"/>
          </a:xfrm>
          <a:prstGeom prst="rect">
            <a:avLst/>
          </a:prstGeom>
        </p:spPr>
      </p:pic>
      <p:pic>
        <p:nvPicPr>
          <p:cNvPr id="5" name="Imagen 4" descr="Resultado de imagen para IMAGENES DE JUVENTU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06" y="2967967"/>
            <a:ext cx="2976240" cy="2211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 descr="Resultado de imagen para IMAGENES DE DEPORT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4073602"/>
            <a:ext cx="2979471" cy="2168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 descr="Imagen relacionad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53" y="2967967"/>
            <a:ext cx="3005032" cy="2211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9817431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5009</TotalTime>
  <Words>284</Words>
  <Application>Microsoft Office PowerPoint</Application>
  <PresentationFormat>Panorámica</PresentationFormat>
  <Paragraphs>73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Aharoni</vt:lpstr>
      <vt:lpstr>Arial</vt:lpstr>
      <vt:lpstr>Arial Black</vt:lpstr>
      <vt:lpstr>Century Gothic</vt:lpstr>
      <vt:lpstr>Wingdings 3</vt:lpstr>
      <vt:lpstr>Espiral</vt:lpstr>
      <vt:lpstr>           INFROME DEL MES DE OCTUBRE</vt:lpstr>
      <vt:lpstr>LUNES 07 DE OCTUBRE </vt:lpstr>
      <vt:lpstr>VIERNES 12 DE OCTUBRE   </vt:lpstr>
      <vt:lpstr>Presentación de PowerPoint</vt:lpstr>
      <vt:lpstr>Presentación de PowerPoint</vt:lpstr>
      <vt:lpstr>LUNES 21 DE OCTUBRE </vt:lpstr>
      <vt:lpstr>Presentación de PowerPoint</vt:lpstr>
      <vt:lpstr>LUNES 28 DE OCTUBRE  </vt:lpstr>
      <vt:lpstr>JUEVES 31 DE OCTUBRE  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INFROME DEL MES DE FEBRERO</dc:title>
  <dc:creator>Fomento Deportivo</dc:creator>
  <cp:lastModifiedBy>usuario</cp:lastModifiedBy>
  <cp:revision>167</cp:revision>
  <cp:lastPrinted>2019-07-15T17:58:59Z</cp:lastPrinted>
  <dcterms:created xsi:type="dcterms:W3CDTF">2019-03-06T15:03:49Z</dcterms:created>
  <dcterms:modified xsi:type="dcterms:W3CDTF">2019-11-06T20:28:28Z</dcterms:modified>
</cp:coreProperties>
</file>