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9" autoAdjust="0"/>
    <p:restoredTop sz="94660"/>
  </p:normalViewPr>
  <p:slideViewPr>
    <p:cSldViewPr snapToGrid="0">
      <p:cViewPr varScale="1">
        <p:scale>
          <a:sx n="79" d="100"/>
          <a:sy n="79" d="100"/>
        </p:scale>
        <p:origin x="19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691D7-EBE1-43DD-BC3A-D51B96BB2432}" type="datetimeFigureOut">
              <a:rPr lang="es-MX" smtClean="0"/>
              <a:t>10/12/2019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47D9C-C46F-4F03-8B7F-3F61FEF5AB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35114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691D7-EBE1-43DD-BC3A-D51B96BB2432}" type="datetimeFigureOut">
              <a:rPr lang="es-MX" smtClean="0"/>
              <a:t>10/12/2019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47D9C-C46F-4F03-8B7F-3F61FEF5AB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34447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691D7-EBE1-43DD-BC3A-D51B96BB2432}" type="datetimeFigureOut">
              <a:rPr lang="es-MX" smtClean="0"/>
              <a:t>10/12/2019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47D9C-C46F-4F03-8B7F-3F61FEF5AB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46223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691D7-EBE1-43DD-BC3A-D51B96BB2432}" type="datetimeFigureOut">
              <a:rPr lang="es-MX" smtClean="0"/>
              <a:t>10/12/2019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47D9C-C46F-4F03-8B7F-3F61FEF5AB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40503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691D7-EBE1-43DD-BC3A-D51B96BB2432}" type="datetimeFigureOut">
              <a:rPr lang="es-MX" smtClean="0"/>
              <a:t>10/12/2019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47D9C-C46F-4F03-8B7F-3F61FEF5AB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45371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691D7-EBE1-43DD-BC3A-D51B96BB2432}" type="datetimeFigureOut">
              <a:rPr lang="es-MX" smtClean="0"/>
              <a:t>10/12/2019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47D9C-C46F-4F03-8B7F-3F61FEF5AB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2453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691D7-EBE1-43DD-BC3A-D51B96BB2432}" type="datetimeFigureOut">
              <a:rPr lang="es-MX" smtClean="0"/>
              <a:t>10/12/2019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47D9C-C46F-4F03-8B7F-3F61FEF5AB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53494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691D7-EBE1-43DD-BC3A-D51B96BB2432}" type="datetimeFigureOut">
              <a:rPr lang="es-MX" smtClean="0"/>
              <a:t>10/12/2019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47D9C-C46F-4F03-8B7F-3F61FEF5AB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67016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691D7-EBE1-43DD-BC3A-D51B96BB2432}" type="datetimeFigureOut">
              <a:rPr lang="es-MX" smtClean="0"/>
              <a:t>10/12/2019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47D9C-C46F-4F03-8B7F-3F61FEF5AB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82774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691D7-EBE1-43DD-BC3A-D51B96BB2432}" type="datetimeFigureOut">
              <a:rPr lang="es-MX" smtClean="0"/>
              <a:t>10/12/2019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47D9C-C46F-4F03-8B7F-3F61FEF5AB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7802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691D7-EBE1-43DD-BC3A-D51B96BB2432}" type="datetimeFigureOut">
              <a:rPr lang="es-MX" smtClean="0"/>
              <a:t>10/12/2019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47D9C-C46F-4F03-8B7F-3F61FEF5AB46}" type="slidenum">
              <a:rPr lang="es-MX" smtClean="0"/>
              <a:t>‹Nº›</a:t>
            </a:fld>
            <a:endParaRPr lang="es-MX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91489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691D7-EBE1-43DD-BC3A-D51B96BB2432}" type="datetimeFigureOut">
              <a:rPr lang="es-MX" smtClean="0"/>
              <a:t>10/12/2019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47D9C-C46F-4F03-8B7F-3F61FEF5AB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25328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691D7-EBE1-43DD-BC3A-D51B96BB2432}" type="datetimeFigureOut">
              <a:rPr lang="es-MX" smtClean="0"/>
              <a:t>10/12/2019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47D9C-C46F-4F03-8B7F-3F61FEF5AB46}" type="slidenum">
              <a:rPr lang="es-MX" smtClean="0"/>
              <a:t>‹Nº›</a:t>
            </a:fld>
            <a:endParaRPr lang="es-MX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966360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691D7-EBE1-43DD-BC3A-D51B96BB2432}" type="datetimeFigureOut">
              <a:rPr lang="es-MX" smtClean="0"/>
              <a:t>10/12/2019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47D9C-C46F-4F03-8B7F-3F61FEF5AB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828630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691D7-EBE1-43DD-BC3A-D51B96BB2432}" type="datetimeFigureOut">
              <a:rPr lang="es-MX" smtClean="0"/>
              <a:t>10/12/2019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47D9C-C46F-4F03-8B7F-3F61FEF5AB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803591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691D7-EBE1-43DD-BC3A-D51B96BB2432}" type="datetimeFigureOut">
              <a:rPr lang="es-MX" smtClean="0"/>
              <a:t>10/12/2019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47D9C-C46F-4F03-8B7F-3F61FEF5AB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6249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3691D7-EBE1-43DD-BC3A-D51B96BB2432}" type="datetimeFigureOut">
              <a:rPr lang="es-MX" smtClean="0"/>
              <a:t>10/12/2019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C247D9C-C46F-4F03-8B7F-3F61FEF5AB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03922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426720" y="360581"/>
            <a:ext cx="9168383" cy="121003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MX" sz="4800" smtClean="0">
                <a:solidFill>
                  <a:schemeClr val="accent2">
                    <a:lumMod val="50000"/>
                  </a:schemeClr>
                </a:solidFill>
                <a:latin typeface="Berlin Sans FB" panose="020E0602020502020306" pitchFamily="34" charset="0"/>
              </a:rPr>
              <a:t>INFORME MES DE OCTUBRE</a:t>
            </a:r>
            <a:endParaRPr lang="es-MX" sz="4800" dirty="0">
              <a:solidFill>
                <a:schemeClr val="accent2">
                  <a:lumMod val="50000"/>
                </a:schemeClr>
              </a:solidFill>
              <a:latin typeface="Berlin Sans FB" panose="020E0602020502020306" pitchFamily="34" charset="0"/>
            </a:endParaRPr>
          </a:p>
        </p:txBody>
      </p:sp>
      <p:pic>
        <p:nvPicPr>
          <p:cNvPr id="5" name="Imagen 4" descr="C:\Users\Administrador\Desktop\FOM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3" t="27034" r="2370" b="17848"/>
          <a:stretch/>
        </p:blipFill>
        <p:spPr bwMode="auto">
          <a:xfrm>
            <a:off x="2926675" y="1570616"/>
            <a:ext cx="5469310" cy="455048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1504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993" y="2160588"/>
            <a:ext cx="5810051" cy="3881437"/>
          </a:xfrm>
        </p:spPr>
      </p:pic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   </a:t>
            </a:r>
            <a:r>
              <a:rPr lang="es-MX" dirty="0" smtClean="0">
                <a:solidFill>
                  <a:schemeClr val="tx1"/>
                </a:solidFill>
              </a:rPr>
              <a:t>Se asistió al acto cívico luctuoso de Jesús García coronado el día 07 de noviembre de 2019. </a:t>
            </a:r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5" name="Flecha derecha 4"/>
          <p:cNvSpPr/>
          <p:nvPr/>
        </p:nvSpPr>
        <p:spPr>
          <a:xfrm>
            <a:off x="449073" y="737616"/>
            <a:ext cx="456522" cy="4023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43814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 </a:t>
            </a:r>
            <a:r>
              <a:rPr lang="es-MX" dirty="0" smtClean="0"/>
              <a:t> </a:t>
            </a:r>
            <a:r>
              <a:rPr lang="es-MX" dirty="0">
                <a:solidFill>
                  <a:schemeClr val="tx1"/>
                </a:solidFill>
              </a:rPr>
              <a:t>H</a:t>
            </a:r>
            <a:r>
              <a:rPr lang="es-MX" dirty="0" smtClean="0">
                <a:solidFill>
                  <a:schemeClr val="tx1"/>
                </a:solidFill>
              </a:rPr>
              <a:t>aciendo acto de presencia en la</a:t>
            </a:r>
            <a:r>
              <a:rPr lang="es-MX" dirty="0" smtClean="0"/>
              <a:t> </a:t>
            </a:r>
            <a:r>
              <a:rPr lang="es-MX" dirty="0" smtClean="0">
                <a:solidFill>
                  <a:schemeClr val="tx1"/>
                </a:solidFill>
              </a:rPr>
              <a:t>Carrera de la revolución. </a:t>
            </a:r>
            <a:endParaRPr lang="es-MX" dirty="0">
              <a:solidFill>
                <a:schemeClr val="tx1"/>
              </a:solidFill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12" y="2526348"/>
            <a:ext cx="4711650" cy="3480946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762" y="2526347"/>
            <a:ext cx="3920414" cy="3480946"/>
          </a:xfrm>
          <a:prstGeom prst="rect">
            <a:avLst/>
          </a:prstGeom>
        </p:spPr>
      </p:pic>
      <p:sp>
        <p:nvSpPr>
          <p:cNvPr id="6" name="Flecha derecha 5"/>
          <p:cNvSpPr/>
          <p:nvPr/>
        </p:nvSpPr>
        <p:spPr>
          <a:xfrm>
            <a:off x="449073" y="737616"/>
            <a:ext cx="456522" cy="4023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Marcador de contenido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2225" y="2526348"/>
            <a:ext cx="3969775" cy="3480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538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   </a:t>
            </a:r>
            <a:r>
              <a:rPr lang="es-MX" dirty="0">
                <a:solidFill>
                  <a:schemeClr val="tx1"/>
                </a:solidFill>
              </a:rPr>
              <a:t>E</a:t>
            </a:r>
            <a:r>
              <a:rPr lang="es-MX" dirty="0" smtClean="0">
                <a:solidFill>
                  <a:schemeClr val="tx1"/>
                </a:solidFill>
              </a:rPr>
              <a:t>n el evento por parte de la Escuela municipal de lucha libre, en la Caja del agua.</a:t>
            </a:r>
            <a:endParaRPr lang="es-MX" dirty="0">
              <a:solidFill>
                <a:schemeClr val="tx1"/>
              </a:solidFill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042" y="2441004"/>
            <a:ext cx="3656817" cy="3289236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848" y="2441004"/>
            <a:ext cx="3682216" cy="328923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440" y="2447926"/>
            <a:ext cx="3718560" cy="3282314"/>
          </a:xfrm>
          <a:prstGeom prst="rect">
            <a:avLst/>
          </a:prstGeom>
        </p:spPr>
      </p:pic>
      <p:sp>
        <p:nvSpPr>
          <p:cNvPr id="7" name="Flecha derecha 6"/>
          <p:cNvSpPr/>
          <p:nvPr/>
        </p:nvSpPr>
        <p:spPr>
          <a:xfrm>
            <a:off x="677334" y="725424"/>
            <a:ext cx="456522" cy="4023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41805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 </a:t>
            </a:r>
            <a:r>
              <a:rPr lang="es-MX" dirty="0" smtClean="0">
                <a:solidFill>
                  <a:schemeClr val="tx1"/>
                </a:solidFill>
              </a:rPr>
              <a:t> Capacitación para directores en el </a:t>
            </a:r>
            <a:r>
              <a:rPr lang="es-MX" sz="4000" dirty="0" smtClean="0">
                <a:solidFill>
                  <a:schemeClr val="tx1"/>
                </a:solidFill>
              </a:rPr>
              <a:t>INPODE, </a:t>
            </a:r>
            <a:r>
              <a:rPr lang="es-MX" dirty="0" smtClean="0">
                <a:solidFill>
                  <a:schemeClr val="tx1"/>
                </a:solidFill>
              </a:rPr>
              <a:t>todo esto para realizar herramientas en beneficio para toda la población en el ámbito deportivo. </a:t>
            </a:r>
            <a:endParaRPr lang="es-MX" sz="4000" dirty="0">
              <a:solidFill>
                <a:schemeClr val="tx1"/>
              </a:solidFill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466" y="2672652"/>
            <a:ext cx="4735790" cy="3630611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509" y="2672653"/>
            <a:ext cx="4882235" cy="3630610"/>
          </a:xfrm>
          <a:prstGeom prst="rect">
            <a:avLst/>
          </a:prstGeom>
        </p:spPr>
      </p:pic>
      <p:sp>
        <p:nvSpPr>
          <p:cNvPr id="6" name="Flecha derecha 5"/>
          <p:cNvSpPr/>
          <p:nvPr/>
        </p:nvSpPr>
        <p:spPr>
          <a:xfrm>
            <a:off x="449073" y="762000"/>
            <a:ext cx="456522" cy="4023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86992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   </a:t>
            </a:r>
            <a:r>
              <a:rPr lang="es-MX" dirty="0" smtClean="0">
                <a:solidFill>
                  <a:schemeClr val="tx1"/>
                </a:solidFill>
              </a:rPr>
              <a:t>Entrega de reconocimientos al merito deportivo en el desfile del día 20 de noviembre.</a:t>
            </a:r>
            <a:endParaRPr lang="es-MX" dirty="0">
              <a:solidFill>
                <a:schemeClr val="tx1"/>
              </a:solidFill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90" y="2625513"/>
            <a:ext cx="4939406" cy="3277043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7468" y="2625514"/>
            <a:ext cx="4753408" cy="3277043"/>
          </a:xfrm>
          <a:prstGeom prst="rect">
            <a:avLst/>
          </a:prstGeom>
        </p:spPr>
      </p:pic>
      <p:sp>
        <p:nvSpPr>
          <p:cNvPr id="6" name="Flecha derecha 5"/>
          <p:cNvSpPr/>
          <p:nvPr/>
        </p:nvSpPr>
        <p:spPr>
          <a:xfrm>
            <a:off x="543222" y="701040"/>
            <a:ext cx="456522" cy="4023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18574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  </a:t>
            </a:r>
            <a:r>
              <a:rPr lang="es-MX" dirty="0" smtClean="0">
                <a:solidFill>
                  <a:schemeClr val="tx1"/>
                </a:solidFill>
              </a:rPr>
              <a:t>Final de la Liga municipal Béisbol </a:t>
            </a:r>
            <a:endParaRPr lang="es-MX" dirty="0">
              <a:solidFill>
                <a:schemeClr val="tx1"/>
              </a:solidFill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859" y="2389632"/>
            <a:ext cx="6858000" cy="3852672"/>
          </a:xfrm>
        </p:spPr>
      </p:pic>
      <p:sp>
        <p:nvSpPr>
          <p:cNvPr id="5" name="Flecha derecha 4"/>
          <p:cNvSpPr/>
          <p:nvPr/>
        </p:nvSpPr>
        <p:spPr>
          <a:xfrm>
            <a:off x="555414" y="725424"/>
            <a:ext cx="456522" cy="4023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5514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   </a:t>
            </a:r>
            <a:r>
              <a:rPr lang="es-MX" dirty="0" smtClean="0">
                <a:solidFill>
                  <a:schemeClr val="tx1"/>
                </a:solidFill>
              </a:rPr>
              <a:t>Apoyo de juguetes para el JUGUETEC, esto con la finalidad de dar alegría a nuestra población mas pequeña y así puedan pasar una navidad agradable.</a:t>
            </a:r>
            <a:endParaRPr lang="es-MX" dirty="0">
              <a:solidFill>
                <a:schemeClr val="tx1"/>
              </a:solidFill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319" y="2593404"/>
            <a:ext cx="7284497" cy="4002468"/>
          </a:xfrm>
        </p:spPr>
      </p:pic>
      <p:sp>
        <p:nvSpPr>
          <p:cNvPr id="5" name="Flecha derecha 4"/>
          <p:cNvSpPr/>
          <p:nvPr/>
        </p:nvSpPr>
        <p:spPr>
          <a:xfrm>
            <a:off x="534417" y="780288"/>
            <a:ext cx="456522" cy="4023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8470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463296"/>
            <a:ext cx="8808042" cy="1524000"/>
          </a:xfrm>
        </p:spPr>
        <p:txBody>
          <a:bodyPr>
            <a:normAutofit fontScale="90000"/>
          </a:bodyPr>
          <a:lstStyle/>
          <a:p>
            <a:pPr algn="just"/>
            <a:r>
              <a:rPr lang="es-MX" dirty="0" smtClean="0"/>
              <a:t>    </a:t>
            </a:r>
            <a:r>
              <a:rPr lang="es-MX" dirty="0" smtClean="0">
                <a:solidFill>
                  <a:schemeClr val="tx1"/>
                </a:solidFill>
              </a:rPr>
              <a:t>Se presaron las instalaciones de este departamento para llevar a cabo un taller de arbitraje, así mismo se apoyo con la cantidad de $1,500.00 mismos que fueron utilizados para honorarios para el arbitro que acudió a dar mencionado taller. </a:t>
            </a:r>
            <a:endParaRPr lang="es-MX" dirty="0">
              <a:solidFill>
                <a:schemeClr val="tx1"/>
              </a:solidFill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414" y="3511296"/>
            <a:ext cx="5552778" cy="3048000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9712" y="3023616"/>
            <a:ext cx="4047744" cy="3669792"/>
          </a:xfrm>
          <a:prstGeom prst="rect">
            <a:avLst/>
          </a:prstGeom>
        </p:spPr>
      </p:pic>
      <p:sp>
        <p:nvSpPr>
          <p:cNvPr id="6" name="Flecha derecha 5"/>
          <p:cNvSpPr/>
          <p:nvPr/>
        </p:nvSpPr>
        <p:spPr>
          <a:xfrm>
            <a:off x="677334" y="493776"/>
            <a:ext cx="456522" cy="4023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89652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   </a:t>
            </a:r>
            <a:r>
              <a:rPr lang="es-MX" dirty="0" smtClean="0">
                <a:solidFill>
                  <a:schemeClr val="tx1"/>
                </a:solidFill>
              </a:rPr>
              <a:t>Asistiendo a la </a:t>
            </a:r>
            <a:r>
              <a:rPr lang="es-MX" dirty="0" smtClean="0">
                <a:solidFill>
                  <a:schemeClr val="tx1"/>
                </a:solidFill>
              </a:rPr>
              <a:t>Final de la liga de Béisbol.</a:t>
            </a:r>
            <a:endParaRPr lang="es-MX" dirty="0">
              <a:solidFill>
                <a:schemeClr val="tx1"/>
              </a:solidFill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06" y="2367853"/>
            <a:ext cx="3533027" cy="2886899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4098" y="2367853"/>
            <a:ext cx="3568169" cy="288689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6048" y="2367853"/>
            <a:ext cx="3263763" cy="2886899"/>
          </a:xfrm>
          <a:prstGeom prst="rect">
            <a:avLst/>
          </a:prstGeom>
        </p:spPr>
      </p:pic>
      <p:sp>
        <p:nvSpPr>
          <p:cNvPr id="7" name="Flecha derecha 6"/>
          <p:cNvSpPr/>
          <p:nvPr/>
        </p:nvSpPr>
        <p:spPr>
          <a:xfrm>
            <a:off x="567606" y="725424"/>
            <a:ext cx="456522" cy="4023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17622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 descr="C:\Users\Administrador\Desktop\FOM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3" t="27034" r="2370" b="17848"/>
          <a:stretch/>
        </p:blipFill>
        <p:spPr bwMode="auto">
          <a:xfrm>
            <a:off x="2909258" y="624396"/>
            <a:ext cx="5125270" cy="40573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2198341" y="5023396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MX" b="1" dirty="0">
                <a:solidFill>
                  <a:schemeClr val="bg1">
                    <a:lumMod val="50000"/>
                  </a:schemeClr>
                </a:solidFill>
              </a:rPr>
              <a:t>A T E N TA M E N T E</a:t>
            </a:r>
            <a:r>
              <a:rPr lang="es-MX" dirty="0">
                <a:solidFill>
                  <a:schemeClr val="bg1">
                    <a:lumMod val="50000"/>
                  </a:schemeClr>
                </a:solidFill>
              </a:rPr>
              <a:t> </a:t>
            </a:r>
          </a:p>
          <a:p>
            <a:pPr algn="ctr"/>
            <a:endParaRPr lang="es-MX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es-ES" b="1" dirty="0">
                <a:solidFill>
                  <a:schemeClr val="bg1">
                    <a:lumMod val="50000"/>
                  </a:schemeClr>
                </a:solidFill>
              </a:rPr>
              <a:t>PROF. ROBERTO PIÑA IBARRA</a:t>
            </a:r>
            <a:endParaRPr lang="es-MX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es-MX" b="1" dirty="0">
                <a:solidFill>
                  <a:schemeClr val="bg1">
                    <a:lumMod val="50000"/>
                  </a:schemeClr>
                </a:solidFill>
              </a:rPr>
              <a:t>DIRECTOR DE FOMENTO DEPORTIVO</a:t>
            </a:r>
            <a:endParaRPr lang="es-MX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3770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124</TotalTime>
  <Words>194</Words>
  <Application>Microsoft Office PowerPoint</Application>
  <PresentationFormat>Panorámica</PresentationFormat>
  <Paragraphs>14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6" baseType="lpstr">
      <vt:lpstr>Arial</vt:lpstr>
      <vt:lpstr>Berlin Sans FB</vt:lpstr>
      <vt:lpstr>Trebuchet MS</vt:lpstr>
      <vt:lpstr>Wingdings 3</vt:lpstr>
      <vt:lpstr>Faceta</vt:lpstr>
      <vt:lpstr>Presentación de PowerPoint</vt:lpstr>
      <vt:lpstr>   Se asistió al acto cívico luctuoso de Jesús García coronado el día 07 de noviembre de 2019. </vt:lpstr>
      <vt:lpstr>  Haciendo acto de presencia en la Carrera de la revolución. </vt:lpstr>
      <vt:lpstr>   En el evento por parte de la Escuela municipal de lucha libre, en la Caja del agua.</vt:lpstr>
      <vt:lpstr>  Capacitación para directores en el INPODE, todo esto para realizar herramientas en beneficio para toda la población en el ámbito deportivo. </vt:lpstr>
      <vt:lpstr>   Entrega de reconocimientos al merito deportivo en el desfile del día 20 de noviembre.</vt:lpstr>
      <vt:lpstr>  Final de la Liga municipal Béisbol </vt:lpstr>
      <vt:lpstr>   Apoyo de juguetes para el JUGUETEC, esto con la finalidad de dar alegría a nuestra población mas pequeña y así puedan pasar una navidad agradable.</vt:lpstr>
      <vt:lpstr>    Se presaron las instalaciones de este departamento para llevar a cabo un taller de arbitraje, así mismo se apoyo con la cantidad de $1,500.00 mismos que fueron utilizados para honorarios para el arbitro que acudió a dar mencionado taller. </vt:lpstr>
      <vt:lpstr>   Asistiendo a la Final de la liga de Béisbol.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Fomento Deportivo</dc:creator>
  <cp:lastModifiedBy>Fomento Deportivo</cp:lastModifiedBy>
  <cp:revision>9</cp:revision>
  <dcterms:created xsi:type="dcterms:W3CDTF">2019-12-03T17:44:50Z</dcterms:created>
  <dcterms:modified xsi:type="dcterms:W3CDTF">2019-12-10T14:43:05Z</dcterms:modified>
</cp:coreProperties>
</file>