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2880" y="4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08/05/2019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CuadroTexto 1"/>
          <p:cNvSpPr txBox="1"/>
          <p:nvPr/>
        </p:nvSpPr>
        <p:spPr>
          <a:xfrm>
            <a:off x="908720" y="3347864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Este Secretariado Ejecutivo forma parte del eje San Luis Seguro, por lo que proporciona la información correspondiente a la Secretaria Técnica del </a:t>
            </a:r>
            <a:r>
              <a:rPr lang="es-MX" dirty="0" smtClean="0"/>
              <a:t>Gabinete, en donde se coordinan </a:t>
            </a:r>
            <a:r>
              <a:rPr lang="es-MX" dirty="0"/>
              <a:t>los </a:t>
            </a:r>
            <a:r>
              <a:rPr lang="es-MX" dirty="0" smtClean="0"/>
              <a:t>trabajos para la elaboración del Informe de Gobierno. 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</a:t>
            </a:r>
            <a:r>
              <a:rPr lang="es-MX" dirty="0" smtClean="0"/>
              <a:t>a </a:t>
            </a:r>
            <a:r>
              <a:rPr lang="es-MX" dirty="0"/>
              <a:t>información correspondiente al Informe referido se presenta hasta septiembre de </a:t>
            </a:r>
            <a:r>
              <a:rPr lang="es-MX" dirty="0" smtClean="0"/>
              <a:t>cada anualidad.</a:t>
            </a: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77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Iris Adriana Rivera Nava</cp:lastModifiedBy>
  <cp:revision>9</cp:revision>
  <dcterms:created xsi:type="dcterms:W3CDTF">2018-10-26T21:26:18Z</dcterms:created>
  <dcterms:modified xsi:type="dcterms:W3CDTF">2019-05-08T17:34:11Z</dcterms:modified>
</cp:coreProperties>
</file>