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880" y="4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1457400" y="457200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No se generó información durante este mes.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2019-07-02T19:52:52Z</dcterms:modified>
</cp:coreProperties>
</file>