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822" y="60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t>03/04/2019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980728" y="882083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i="1" dirty="0" smtClean="0"/>
              <a:t>Alfredo </a:t>
            </a:r>
            <a:r>
              <a:rPr lang="es-MX" sz="800" i="1" dirty="0"/>
              <a:t>M. Terrazas No. </a:t>
            </a:r>
            <a:r>
              <a:rPr lang="es-MX" sz="800" i="1" dirty="0" smtClean="0"/>
              <a:t>640, Barrio </a:t>
            </a:r>
            <a:r>
              <a:rPr lang="es-MX" sz="800" i="1" dirty="0"/>
              <a:t>de </a:t>
            </a:r>
            <a:r>
              <a:rPr lang="es-MX" sz="800" i="1" dirty="0" smtClean="0"/>
              <a:t>Tequisquiapan, San </a:t>
            </a:r>
            <a:r>
              <a:rPr lang="es-MX" sz="800" i="1" dirty="0"/>
              <a:t>Luis Potosí, S.L.P</a:t>
            </a:r>
            <a:r>
              <a:rPr lang="es-MX" sz="800" i="1" dirty="0" smtClean="0"/>
              <a:t>., C.P</a:t>
            </a:r>
            <a:r>
              <a:rPr lang="es-MX" sz="800" i="1" dirty="0"/>
              <a:t>. </a:t>
            </a:r>
            <a:r>
              <a:rPr lang="es-MX" sz="800" i="1" dirty="0" smtClean="0"/>
              <a:t>78250.        </a:t>
            </a:r>
          </a:p>
          <a:p>
            <a:pPr algn="ctr"/>
            <a:r>
              <a:rPr lang="es-MX" sz="800" i="1" dirty="0" smtClean="0"/>
              <a:t>Teléfono</a:t>
            </a:r>
            <a:r>
              <a:rPr lang="es-MX" sz="800" i="1" dirty="0"/>
              <a:t>: (444) 834-0152</a:t>
            </a:r>
            <a:r>
              <a:rPr lang="es-MX" sz="1000" dirty="0"/>
              <a:t/>
            </a:r>
            <a:br>
              <a:rPr lang="es-MX" sz="1000" dirty="0"/>
            </a:br>
            <a:endParaRPr lang="es-MX" sz="1000" dirty="0"/>
          </a:p>
          <a:p>
            <a:pPr algn="just"/>
            <a:endParaRPr lang="es-MX" sz="1000" dirty="0" smtClean="0"/>
          </a:p>
        </p:txBody>
      </p:sp>
      <p:sp>
        <p:nvSpPr>
          <p:cNvPr id="2" name="CuadroTexto 1"/>
          <p:cNvSpPr txBox="1"/>
          <p:nvPr/>
        </p:nvSpPr>
        <p:spPr>
          <a:xfrm>
            <a:off x="879560" y="2627784"/>
            <a:ext cx="5400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Este Secretariado Ejecutivo forma parte del eje San Luis Seguro, por lo que proporciona la información correspondiente a la Secretaria Técnica del </a:t>
            </a:r>
            <a:r>
              <a:rPr lang="es-MX" dirty="0" smtClean="0"/>
              <a:t>Gabinete, en donde se coordinan </a:t>
            </a:r>
            <a:r>
              <a:rPr lang="es-MX" dirty="0"/>
              <a:t>los </a:t>
            </a:r>
            <a:r>
              <a:rPr lang="es-MX" dirty="0" smtClean="0"/>
              <a:t>trabajos para la elaboración del Informe de Gobierno. 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L</a:t>
            </a:r>
            <a:r>
              <a:rPr lang="es-MX" dirty="0" smtClean="0"/>
              <a:t>a </a:t>
            </a:r>
            <a:r>
              <a:rPr lang="es-MX" dirty="0"/>
              <a:t>información correspondiente al Informe referido se presenta hasta septiembre de </a:t>
            </a:r>
            <a:r>
              <a:rPr lang="es-MX" smtClean="0"/>
              <a:t>cada anualidad.</a:t>
            </a:r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val="4016768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77</Words>
  <Application>Microsoft Office PowerPoint</Application>
  <PresentationFormat>Presentación en pantalla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Diana Patricia Campos Martinez</cp:lastModifiedBy>
  <cp:revision>8</cp:revision>
  <dcterms:created xsi:type="dcterms:W3CDTF">2018-10-26T21:26:18Z</dcterms:created>
  <dcterms:modified xsi:type="dcterms:W3CDTF">2019-04-03T20:14:16Z</dcterms:modified>
</cp:coreProperties>
</file>