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568" y="54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06/02/2019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879560" y="2627784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Este 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</a:t>
            </a:r>
            <a:r>
              <a:rPr lang="es-MX" dirty="0" smtClean="0"/>
              <a:t>el </a:t>
            </a:r>
            <a:r>
              <a:rPr lang="es-MX" smtClean="0"/>
              <a:t>mes de septiembre de cada año.</a:t>
            </a: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80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Adriana Rivera Nava</cp:lastModifiedBy>
  <cp:revision>8</cp:revision>
  <dcterms:created xsi:type="dcterms:W3CDTF">2018-10-26T21:26:18Z</dcterms:created>
  <dcterms:modified xsi:type="dcterms:W3CDTF">2019-02-06T18:39:15Z</dcterms:modified>
</cp:coreProperties>
</file>